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4"/>
  </p:sldMasterIdLst>
  <p:notesMasterIdLst>
    <p:notesMasterId r:id="rId15"/>
  </p:notesMasterIdLst>
  <p:handoutMasterIdLst>
    <p:handoutMasterId r:id="rId16"/>
  </p:handoutMasterIdLst>
  <p:sldIdLst>
    <p:sldId id="262" r:id="rId5"/>
    <p:sldId id="259" r:id="rId6"/>
    <p:sldId id="263" r:id="rId7"/>
    <p:sldId id="264" r:id="rId8"/>
    <p:sldId id="266" r:id="rId9"/>
    <p:sldId id="267" r:id="rId10"/>
    <p:sldId id="268" r:id="rId11"/>
    <p:sldId id="265" r:id="rId12"/>
    <p:sldId id="269" r:id="rId13"/>
    <p:sldId id="270" r:id="rId14"/>
  </p:sldIdLst>
  <p:sldSz cx="12192000" cy="6858000"/>
  <p:notesSz cx="6858000" cy="9144000"/>
  <p:defaultTextStyle>
    <a:defPPr rtl="0">
      <a:defRPr lang="id-id"/>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3B287C2F-1557-4D52-84DE-AE28827BB6F7}" v="326" dt="2021-03-25T14:48:16.568"/>
    <p1510:client id="{5A7FCEB0-48C7-48E8-B453-AF1A7FE1FA7D}" v="105" dt="2021-03-25T14:53:17.199"/>
    <p1510:client id="{62078CCD-21AD-461A-A813-2FFD1537CE3B}" v="811" dt="2021-03-25T07:46:01.168"/>
    <p1510:client id="{ACB9B79F-A0A6-0000-84BD-78AB64F7ED96}" v="229" dt="2021-03-25T13:03:22.491"/>
    <p1510:client id="{BB9BD0D4-A53A-4B56-A9C6-00CCDCAAAB33}" v="79" dt="2021-03-25T13:43:12.756"/>
  </p1510:revLst>
</p1510:revInfo>
</file>

<file path=ppt/tableStyles.xml><?xml version="1.0" encoding="utf-8"?>
<a:tblStyleLst xmlns:a="http://schemas.openxmlformats.org/drawingml/2006/main" def="{5C22544A-7EE6-4342-B048-85BDC9FD1C3A}">
  <a:tblStyle styleId="{5C22544A-7EE6-4342-B048-85BDC9FD1C3A}" styleName="Gaya Medium 2 - Akse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108" d="100"/>
          <a:sy n="108" d="100"/>
        </p:scale>
        <p:origin x="678" y="102"/>
      </p:cViewPr>
      <p:guideLst/>
    </p:cSldViewPr>
  </p:slideViewPr>
  <p:notesTextViewPr>
    <p:cViewPr>
      <p:scale>
        <a:sx n="1" d="1"/>
        <a:sy n="1" d="1"/>
      </p:scale>
      <p:origin x="0" y="0"/>
    </p:cViewPr>
  </p:notesTextViewPr>
  <p:notesViewPr>
    <p:cSldViewPr snapToGrid="0">
      <p:cViewPr>
        <p:scale>
          <a:sx n="1" d="2"/>
          <a:sy n="1" d="2"/>
        </p:scale>
        <p:origin x="0" y="0"/>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viewProps" Target="viewProps.xml"/><Relationship Id="rId3" Type="http://schemas.openxmlformats.org/officeDocument/2006/relationships/customXml" Target="../customXml/item3.xml"/><Relationship Id="rId21" Type="http://schemas.microsoft.com/office/2016/11/relationships/changesInfo" Target="changesInfos/changesInfo1.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presProps" Target="presProps.xml"/><Relationship Id="rId2" Type="http://schemas.openxmlformats.org/officeDocument/2006/relationships/customXml" Target="../customXml/item2.xml"/><Relationship Id="rId16" Type="http://schemas.openxmlformats.org/officeDocument/2006/relationships/handoutMaster" Target="handoutMasters/handoutMaster1.xml"/><Relationship Id="rId20" Type="http://schemas.openxmlformats.org/officeDocument/2006/relationships/tableStyles" Target="tableStyle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5" Type="http://schemas.openxmlformats.org/officeDocument/2006/relationships/slide" Target="slides/slide1.xml"/><Relationship Id="rId15"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TEVEN LEONARDI" userId="S::steven.leonardi@binus.ac.id::5800df1c-6462-4594-bfa2-2ea8d41160df" providerId="AD" clId="Web-{BB9BD0D4-A53A-4B56-A9C6-00CCDCAAAB33}"/>
    <pc:docChg chg="modSld">
      <pc:chgData name="STEVEN LEONARDI" userId="S::steven.leonardi@binus.ac.id::5800df1c-6462-4594-bfa2-2ea8d41160df" providerId="AD" clId="Web-{BB9BD0D4-A53A-4B56-A9C6-00CCDCAAAB33}" dt="2021-03-25T13:43:12.678" v="39" actId="20577"/>
      <pc:docMkLst>
        <pc:docMk/>
      </pc:docMkLst>
      <pc:sldChg chg="modSp">
        <pc:chgData name="STEVEN LEONARDI" userId="S::steven.leonardi@binus.ac.id::5800df1c-6462-4594-bfa2-2ea8d41160df" providerId="AD" clId="Web-{BB9BD0D4-A53A-4B56-A9C6-00CCDCAAAB33}" dt="2021-03-25T13:43:12.678" v="39" actId="20577"/>
        <pc:sldMkLst>
          <pc:docMk/>
          <pc:sldMk cId="674195311" sldId="268"/>
        </pc:sldMkLst>
        <pc:spChg chg="mod">
          <ac:chgData name="STEVEN LEONARDI" userId="S::steven.leonardi@binus.ac.id::5800df1c-6462-4594-bfa2-2ea8d41160df" providerId="AD" clId="Web-{BB9BD0D4-A53A-4B56-A9C6-00CCDCAAAB33}" dt="2021-03-25T13:43:12.678" v="39" actId="20577"/>
          <ac:spMkLst>
            <pc:docMk/>
            <pc:sldMk cId="674195311" sldId="268"/>
            <ac:spMk id="2" creationId="{1E11F7C4-2D79-4FA4-B385-27F4E33D0F76}"/>
          </ac:spMkLst>
        </pc:spChg>
      </pc:sldChg>
    </pc:docChg>
  </pc:docChgLst>
  <pc:docChgLst>
    <pc:chgData name="Maximilianus Raymond" userId="fc17ef6694c2d8d5" providerId="Windows Live" clId="Web-{27ED4B51-EB89-479B-9C8E-545F1904AFD7}"/>
    <pc:docChg chg="modSld">
      <pc:chgData name="Maximilianus Raymond" userId="fc17ef6694c2d8d5" providerId="Windows Live" clId="Web-{27ED4B51-EB89-479B-9C8E-545F1904AFD7}" dt="2021-03-23T14:01:32.575" v="146" actId="20577"/>
      <pc:docMkLst>
        <pc:docMk/>
      </pc:docMkLst>
      <pc:sldChg chg="modSp">
        <pc:chgData name="Maximilianus Raymond" userId="fc17ef6694c2d8d5" providerId="Windows Live" clId="Web-{27ED4B51-EB89-479B-9C8E-545F1904AFD7}" dt="2021-03-23T13:31:37.654" v="24" actId="20577"/>
        <pc:sldMkLst>
          <pc:docMk/>
          <pc:sldMk cId="1448282893" sldId="264"/>
        </pc:sldMkLst>
        <pc:spChg chg="mod">
          <ac:chgData name="Maximilianus Raymond" userId="fc17ef6694c2d8d5" providerId="Windows Live" clId="Web-{27ED4B51-EB89-479B-9C8E-545F1904AFD7}" dt="2021-03-23T13:31:37.654" v="24" actId="20577"/>
          <ac:spMkLst>
            <pc:docMk/>
            <pc:sldMk cId="1448282893" sldId="264"/>
            <ac:spMk id="3" creationId="{34951496-4FF1-4EBC-ACD5-D4027EB133C4}"/>
          </ac:spMkLst>
        </pc:spChg>
      </pc:sldChg>
      <pc:sldChg chg="modSp">
        <pc:chgData name="Maximilianus Raymond" userId="fc17ef6694c2d8d5" providerId="Windows Live" clId="Web-{27ED4B51-EB89-479B-9C8E-545F1904AFD7}" dt="2021-03-23T14:01:32.575" v="146" actId="20577"/>
        <pc:sldMkLst>
          <pc:docMk/>
          <pc:sldMk cId="4106528821" sldId="266"/>
        </pc:sldMkLst>
        <pc:spChg chg="mod">
          <ac:chgData name="Maximilianus Raymond" userId="fc17ef6694c2d8d5" providerId="Windows Live" clId="Web-{27ED4B51-EB89-479B-9C8E-545F1904AFD7}" dt="2021-03-23T14:01:32.575" v="146" actId="20577"/>
          <ac:spMkLst>
            <pc:docMk/>
            <pc:sldMk cId="4106528821" sldId="266"/>
            <ac:spMk id="3" creationId="{C6914F7E-4654-4088-A1CE-014CDD4E53FD}"/>
          </ac:spMkLst>
        </pc:spChg>
      </pc:sldChg>
    </pc:docChg>
  </pc:docChgLst>
  <pc:docChgLst>
    <pc:chgData name="JOSE GIANCARLOS" userId="S::jose.giancarlos@binus.ac.id::c39d2984-cdc3-4238-805e-b5bdb3f45f8a" providerId="AD" clId="Web-{ACB9B79F-A0A6-0000-84BD-78AB64F7ED96}"/>
    <pc:docChg chg="addSld delSld modSld">
      <pc:chgData name="JOSE GIANCARLOS" userId="S::jose.giancarlos@binus.ac.id::c39d2984-cdc3-4238-805e-b5bdb3f45f8a" providerId="AD" clId="Web-{ACB9B79F-A0A6-0000-84BD-78AB64F7ED96}" dt="2021-03-25T13:03:16.866" v="176"/>
      <pc:docMkLst>
        <pc:docMk/>
      </pc:docMkLst>
      <pc:sldChg chg="modSp">
        <pc:chgData name="JOSE GIANCARLOS" userId="S::jose.giancarlos@binus.ac.id::c39d2984-cdc3-4238-805e-b5bdb3f45f8a" providerId="AD" clId="Web-{ACB9B79F-A0A6-0000-84BD-78AB64F7ED96}" dt="2021-03-25T13:00:34.159" v="142"/>
        <pc:sldMkLst>
          <pc:docMk/>
          <pc:sldMk cId="4292895818" sldId="265"/>
        </pc:sldMkLst>
        <pc:graphicFrameChg chg="mod modGraphic">
          <ac:chgData name="JOSE GIANCARLOS" userId="S::jose.giancarlos@binus.ac.id::c39d2984-cdc3-4238-805e-b5bdb3f45f8a" providerId="AD" clId="Web-{ACB9B79F-A0A6-0000-84BD-78AB64F7ED96}" dt="2021-03-25T13:00:34.159" v="142"/>
          <ac:graphicFrameMkLst>
            <pc:docMk/>
            <pc:sldMk cId="4292895818" sldId="265"/>
            <ac:graphicFrameMk id="4" creationId="{6381A6ED-1DCD-4EA4-BD9C-D6B87F45E881}"/>
          </ac:graphicFrameMkLst>
        </pc:graphicFrameChg>
      </pc:sldChg>
      <pc:sldChg chg="modSp add replId">
        <pc:chgData name="JOSE GIANCARLOS" userId="S::jose.giancarlos@binus.ac.id::c39d2984-cdc3-4238-805e-b5bdb3f45f8a" providerId="AD" clId="Web-{ACB9B79F-A0A6-0000-84BD-78AB64F7ED96}" dt="2021-03-25T13:03:16.866" v="176"/>
        <pc:sldMkLst>
          <pc:docMk/>
          <pc:sldMk cId="2439814899" sldId="269"/>
        </pc:sldMkLst>
        <pc:graphicFrameChg chg="mod modGraphic">
          <ac:chgData name="JOSE GIANCARLOS" userId="S::jose.giancarlos@binus.ac.id::c39d2984-cdc3-4238-805e-b5bdb3f45f8a" providerId="AD" clId="Web-{ACB9B79F-A0A6-0000-84BD-78AB64F7ED96}" dt="2021-03-25T13:03:16.866" v="176"/>
          <ac:graphicFrameMkLst>
            <pc:docMk/>
            <pc:sldMk cId="2439814899" sldId="269"/>
            <ac:graphicFrameMk id="4" creationId="{6381A6ED-1DCD-4EA4-BD9C-D6B87F45E881}"/>
          </ac:graphicFrameMkLst>
        </pc:graphicFrameChg>
      </pc:sldChg>
      <pc:sldChg chg="modSp new del">
        <pc:chgData name="JOSE GIANCARLOS" userId="S::jose.giancarlos@binus.ac.id::c39d2984-cdc3-4238-805e-b5bdb3f45f8a" providerId="AD" clId="Web-{ACB9B79F-A0A6-0000-84BD-78AB64F7ED96}" dt="2021-03-25T12:59:13.485" v="46"/>
        <pc:sldMkLst>
          <pc:docMk/>
          <pc:sldMk cId="2580608211" sldId="269"/>
        </pc:sldMkLst>
        <pc:spChg chg="mod">
          <ac:chgData name="JOSE GIANCARLOS" userId="S::jose.giancarlos@binus.ac.id::c39d2984-cdc3-4238-805e-b5bdb3f45f8a" providerId="AD" clId="Web-{ACB9B79F-A0A6-0000-84BD-78AB64F7ED96}" dt="2021-03-25T12:59:03.719" v="45" actId="20577"/>
          <ac:spMkLst>
            <pc:docMk/>
            <pc:sldMk cId="2580608211" sldId="269"/>
            <ac:spMk id="2" creationId="{9A5FE03E-2594-43E2-908B-DEC9492D850D}"/>
          </ac:spMkLst>
        </pc:spChg>
      </pc:sldChg>
    </pc:docChg>
  </pc:docChgLst>
  <pc:docChgLst>
    <pc:chgData name="JOSE GIANCARLOS" userId="S::jose.giancarlos@binus.ac.id::c39d2984-cdc3-4238-805e-b5bdb3f45f8a" providerId="AD" clId="Web-{3B287C2F-1557-4D52-84DE-AE28827BB6F7}"/>
    <pc:docChg chg="modSld">
      <pc:chgData name="JOSE GIANCARLOS" userId="S::jose.giancarlos@binus.ac.id::c39d2984-cdc3-4238-805e-b5bdb3f45f8a" providerId="AD" clId="Web-{3B287C2F-1557-4D52-84DE-AE28827BB6F7}" dt="2021-03-25T14:48:16.568" v="292"/>
      <pc:docMkLst>
        <pc:docMk/>
      </pc:docMkLst>
      <pc:sldChg chg="modSp">
        <pc:chgData name="JOSE GIANCARLOS" userId="S::jose.giancarlos@binus.ac.id::c39d2984-cdc3-4238-805e-b5bdb3f45f8a" providerId="AD" clId="Web-{3B287C2F-1557-4D52-84DE-AE28827BB6F7}" dt="2021-03-25T14:23:55.691" v="166"/>
        <pc:sldMkLst>
          <pc:docMk/>
          <pc:sldMk cId="4292895818" sldId="265"/>
        </pc:sldMkLst>
        <pc:spChg chg="mod">
          <ac:chgData name="JOSE GIANCARLOS" userId="S::jose.giancarlos@binus.ac.id::c39d2984-cdc3-4238-805e-b5bdb3f45f8a" providerId="AD" clId="Web-{3B287C2F-1557-4D52-84DE-AE28827BB6F7}" dt="2021-03-25T13:53:59.749" v="4" actId="20577"/>
          <ac:spMkLst>
            <pc:docMk/>
            <pc:sldMk cId="4292895818" sldId="265"/>
            <ac:spMk id="2" creationId="{DEF5D9AC-5B45-43C9-9E01-2DF072126647}"/>
          </ac:spMkLst>
        </pc:spChg>
        <pc:graphicFrameChg chg="mod modGraphic">
          <ac:chgData name="JOSE GIANCARLOS" userId="S::jose.giancarlos@binus.ac.id::c39d2984-cdc3-4238-805e-b5bdb3f45f8a" providerId="AD" clId="Web-{3B287C2F-1557-4D52-84DE-AE28827BB6F7}" dt="2021-03-25T14:23:55.691" v="166"/>
          <ac:graphicFrameMkLst>
            <pc:docMk/>
            <pc:sldMk cId="4292895818" sldId="265"/>
            <ac:graphicFrameMk id="4" creationId="{6381A6ED-1DCD-4EA4-BD9C-D6B87F45E881}"/>
          </ac:graphicFrameMkLst>
        </pc:graphicFrameChg>
      </pc:sldChg>
      <pc:sldChg chg="addSp delSp modSp">
        <pc:chgData name="JOSE GIANCARLOS" userId="S::jose.giancarlos@binus.ac.id::c39d2984-cdc3-4238-805e-b5bdb3f45f8a" providerId="AD" clId="Web-{3B287C2F-1557-4D52-84DE-AE28827BB6F7}" dt="2021-03-25T14:48:16.568" v="292"/>
        <pc:sldMkLst>
          <pc:docMk/>
          <pc:sldMk cId="2439814899" sldId="269"/>
        </pc:sldMkLst>
        <pc:graphicFrameChg chg="mod modGraphic">
          <ac:chgData name="JOSE GIANCARLOS" userId="S::jose.giancarlos@binus.ac.id::c39d2984-cdc3-4238-805e-b5bdb3f45f8a" providerId="AD" clId="Web-{3B287C2F-1557-4D52-84DE-AE28827BB6F7}" dt="2021-03-25T14:48:16.568" v="292"/>
          <ac:graphicFrameMkLst>
            <pc:docMk/>
            <pc:sldMk cId="2439814899" sldId="269"/>
            <ac:graphicFrameMk id="4" creationId="{6381A6ED-1DCD-4EA4-BD9C-D6B87F45E881}"/>
          </ac:graphicFrameMkLst>
        </pc:graphicFrameChg>
        <pc:graphicFrameChg chg="add del mod">
          <ac:chgData name="JOSE GIANCARLOS" userId="S::jose.giancarlos@binus.ac.id::c39d2984-cdc3-4238-805e-b5bdb3f45f8a" providerId="AD" clId="Web-{3B287C2F-1557-4D52-84DE-AE28827BB6F7}" dt="2021-03-25T14:47:31.457" v="238"/>
          <ac:graphicFrameMkLst>
            <pc:docMk/>
            <pc:sldMk cId="2439814899" sldId="269"/>
            <ac:graphicFrameMk id="5" creationId="{1D9088BD-6CD7-4AB9-A52C-9D71FDE56DBA}"/>
          </ac:graphicFrameMkLst>
        </pc:graphicFrameChg>
      </pc:sldChg>
    </pc:docChg>
  </pc:docChgLst>
  <pc:docChgLst>
    <pc:chgData name="novia agatha" userId="c8ae6931d0f3b22b" providerId="LiveId" clId="{62078CCD-21AD-461A-A813-2FFD1537CE3B}"/>
    <pc:docChg chg="undo custSel addSld delSld modSld">
      <pc:chgData name="novia agatha" userId="c8ae6931d0f3b22b" providerId="LiveId" clId="{62078CCD-21AD-461A-A813-2FFD1537CE3B}" dt="2021-03-25T12:27:02.636" v="3432" actId="20577"/>
      <pc:docMkLst>
        <pc:docMk/>
      </pc:docMkLst>
      <pc:sldChg chg="modSp mod">
        <pc:chgData name="novia agatha" userId="c8ae6931d0f3b22b" providerId="LiveId" clId="{62078CCD-21AD-461A-A813-2FFD1537CE3B}" dt="2021-03-25T12:27:02.636" v="3432" actId="20577"/>
        <pc:sldMkLst>
          <pc:docMk/>
          <pc:sldMk cId="3897948653" sldId="259"/>
        </pc:sldMkLst>
        <pc:spChg chg="mod">
          <ac:chgData name="novia agatha" userId="c8ae6931d0f3b22b" providerId="LiveId" clId="{62078CCD-21AD-461A-A813-2FFD1537CE3B}" dt="2021-03-25T12:27:02.636" v="3432" actId="20577"/>
          <ac:spMkLst>
            <pc:docMk/>
            <pc:sldMk cId="3897948653" sldId="259"/>
            <ac:spMk id="4" creationId="{23813224-AD42-4A71-B664-2FC61E3F8076}"/>
          </ac:spMkLst>
        </pc:spChg>
      </pc:sldChg>
      <pc:sldChg chg="modSp mod">
        <pc:chgData name="novia agatha" userId="c8ae6931d0f3b22b" providerId="LiveId" clId="{62078CCD-21AD-461A-A813-2FFD1537CE3B}" dt="2021-03-25T12:26:56.819" v="3431" actId="1076"/>
        <pc:sldMkLst>
          <pc:docMk/>
          <pc:sldMk cId="3098341029" sldId="262"/>
        </pc:sldMkLst>
        <pc:picChg chg="mod">
          <ac:chgData name="novia agatha" userId="c8ae6931d0f3b22b" providerId="LiveId" clId="{62078CCD-21AD-461A-A813-2FFD1537CE3B}" dt="2021-03-25T12:26:56.819" v="3431" actId="1076"/>
          <ac:picMkLst>
            <pc:docMk/>
            <pc:sldMk cId="3098341029" sldId="262"/>
            <ac:picMk id="37" creationId="{1A3477DC-B338-4F74-BC24-AFDF096E5A7F}"/>
          </ac:picMkLst>
        </pc:picChg>
      </pc:sldChg>
      <pc:sldChg chg="addSp delSp modSp mod modClrScheme chgLayout">
        <pc:chgData name="novia agatha" userId="c8ae6931d0f3b22b" providerId="LiveId" clId="{62078CCD-21AD-461A-A813-2FFD1537CE3B}" dt="2021-03-23T05:54:27.798" v="1501" actId="20577"/>
        <pc:sldMkLst>
          <pc:docMk/>
          <pc:sldMk cId="3439485401" sldId="263"/>
        </pc:sldMkLst>
        <pc:spChg chg="mod">
          <ac:chgData name="novia agatha" userId="c8ae6931d0f3b22b" providerId="LiveId" clId="{62078CCD-21AD-461A-A813-2FFD1537CE3B}" dt="2021-03-23T05:05:27.643" v="79" actId="26606"/>
          <ac:spMkLst>
            <pc:docMk/>
            <pc:sldMk cId="3439485401" sldId="263"/>
            <ac:spMk id="2" creationId="{494B213D-BF50-4D59-AE91-70BB723B09F7}"/>
          </ac:spMkLst>
        </pc:spChg>
        <pc:spChg chg="del">
          <ac:chgData name="novia agatha" userId="c8ae6931d0f3b22b" providerId="LiveId" clId="{62078CCD-21AD-461A-A813-2FFD1537CE3B}" dt="2021-03-23T05:04:35.788" v="60" actId="931"/>
          <ac:spMkLst>
            <pc:docMk/>
            <pc:sldMk cId="3439485401" sldId="263"/>
            <ac:spMk id="3" creationId="{69801B0A-926F-4100-B494-57B475955060}"/>
          </ac:spMkLst>
        </pc:spChg>
        <pc:spChg chg="add del mod">
          <ac:chgData name="novia agatha" userId="c8ae6931d0f3b22b" providerId="LiveId" clId="{62078CCD-21AD-461A-A813-2FFD1537CE3B}" dt="2021-03-23T05:05:06.412" v="69" actId="931"/>
          <ac:spMkLst>
            <pc:docMk/>
            <pc:sldMk cId="3439485401" sldId="263"/>
            <ac:spMk id="7" creationId="{73A819E4-0DE2-4CAA-92BE-598BBF5819C8}"/>
          </ac:spMkLst>
        </pc:spChg>
        <pc:spChg chg="add mod">
          <ac:chgData name="novia agatha" userId="c8ae6931d0f3b22b" providerId="LiveId" clId="{62078CCD-21AD-461A-A813-2FFD1537CE3B}" dt="2021-03-23T05:54:27.798" v="1501" actId="20577"/>
          <ac:spMkLst>
            <pc:docMk/>
            <pc:sldMk cId="3439485401" sldId="263"/>
            <ac:spMk id="14" creationId="{B87ACCAE-2D35-45FE-99C2-E5DDC302921B}"/>
          </ac:spMkLst>
        </pc:spChg>
        <pc:picChg chg="add del mod">
          <ac:chgData name="novia agatha" userId="c8ae6931d0f3b22b" providerId="LiveId" clId="{62078CCD-21AD-461A-A813-2FFD1537CE3B}" dt="2021-03-23T05:05:01.205" v="68" actId="478"/>
          <ac:picMkLst>
            <pc:docMk/>
            <pc:sldMk cId="3439485401" sldId="263"/>
            <ac:picMk id="5" creationId="{F5AD5271-FC68-4311-AF93-E472895F193E}"/>
          </ac:picMkLst>
        </pc:picChg>
        <pc:picChg chg="add mod">
          <ac:chgData name="novia agatha" userId="c8ae6931d0f3b22b" providerId="LiveId" clId="{62078CCD-21AD-461A-A813-2FFD1537CE3B}" dt="2021-03-23T05:05:49.823" v="88" actId="14100"/>
          <ac:picMkLst>
            <pc:docMk/>
            <pc:sldMk cId="3439485401" sldId="263"/>
            <ac:picMk id="9" creationId="{58C7052C-7ED0-4C52-99CE-67135B88D99B}"/>
          </ac:picMkLst>
        </pc:picChg>
      </pc:sldChg>
      <pc:sldChg chg="modSp mod">
        <pc:chgData name="novia agatha" userId="c8ae6931d0f3b22b" providerId="LiveId" clId="{62078CCD-21AD-461A-A813-2FFD1537CE3B}" dt="2021-03-23T14:12:40.269" v="2940" actId="403"/>
        <pc:sldMkLst>
          <pc:docMk/>
          <pc:sldMk cId="1448282893" sldId="264"/>
        </pc:sldMkLst>
        <pc:spChg chg="mod">
          <ac:chgData name="novia agatha" userId="c8ae6931d0f3b22b" providerId="LiveId" clId="{62078CCD-21AD-461A-A813-2FFD1537CE3B}" dt="2021-03-23T14:12:40.269" v="2940" actId="403"/>
          <ac:spMkLst>
            <pc:docMk/>
            <pc:sldMk cId="1448282893" sldId="264"/>
            <ac:spMk id="3" creationId="{34951496-4FF1-4EBC-ACD5-D4027EB133C4}"/>
          </ac:spMkLst>
        </pc:spChg>
      </pc:sldChg>
      <pc:sldChg chg="addSp delSp modSp mod">
        <pc:chgData name="novia agatha" userId="c8ae6931d0f3b22b" providerId="LiveId" clId="{62078CCD-21AD-461A-A813-2FFD1537CE3B}" dt="2021-03-23T14:22:45.449" v="3016" actId="20577"/>
        <pc:sldMkLst>
          <pc:docMk/>
          <pc:sldMk cId="4292895818" sldId="265"/>
        </pc:sldMkLst>
        <pc:spChg chg="del">
          <ac:chgData name="novia agatha" userId="c8ae6931d0f3b22b" providerId="LiveId" clId="{62078CCD-21AD-461A-A813-2FFD1537CE3B}" dt="2021-03-23T05:21:11.827" v="664" actId="3680"/>
          <ac:spMkLst>
            <pc:docMk/>
            <pc:sldMk cId="4292895818" sldId="265"/>
            <ac:spMk id="3" creationId="{2E02B5AE-9BD6-4C4C-AA83-F4020B937A5F}"/>
          </ac:spMkLst>
        </pc:spChg>
        <pc:graphicFrameChg chg="add mod ord modGraphic">
          <ac:chgData name="novia agatha" userId="c8ae6931d0f3b22b" providerId="LiveId" clId="{62078CCD-21AD-461A-A813-2FFD1537CE3B}" dt="2021-03-23T14:22:45.449" v="3016" actId="20577"/>
          <ac:graphicFrameMkLst>
            <pc:docMk/>
            <pc:sldMk cId="4292895818" sldId="265"/>
            <ac:graphicFrameMk id="4" creationId="{6381A6ED-1DCD-4EA4-BD9C-D6B87F45E881}"/>
          </ac:graphicFrameMkLst>
        </pc:graphicFrameChg>
      </pc:sldChg>
      <pc:sldChg chg="delSp modSp new mod modClrScheme chgLayout">
        <pc:chgData name="novia agatha" userId="c8ae6931d0f3b22b" providerId="LiveId" clId="{62078CCD-21AD-461A-A813-2FFD1537CE3B}" dt="2021-03-23T14:06:57.433" v="2777" actId="403"/>
        <pc:sldMkLst>
          <pc:docMk/>
          <pc:sldMk cId="4106528821" sldId="266"/>
        </pc:sldMkLst>
        <pc:spChg chg="del">
          <ac:chgData name="novia agatha" userId="c8ae6931d0f3b22b" providerId="LiveId" clId="{62078CCD-21AD-461A-A813-2FFD1537CE3B}" dt="2021-03-23T13:25:22.497" v="2507" actId="478"/>
          <ac:spMkLst>
            <pc:docMk/>
            <pc:sldMk cId="4106528821" sldId="266"/>
            <ac:spMk id="2" creationId="{E5B93A7F-4598-4F50-AE1E-39AB184AB9CE}"/>
          </ac:spMkLst>
        </pc:spChg>
        <pc:spChg chg="mod ord">
          <ac:chgData name="novia agatha" userId="c8ae6931d0f3b22b" providerId="LiveId" clId="{62078CCD-21AD-461A-A813-2FFD1537CE3B}" dt="2021-03-23T14:06:57.433" v="2777" actId="403"/>
          <ac:spMkLst>
            <pc:docMk/>
            <pc:sldMk cId="4106528821" sldId="266"/>
            <ac:spMk id="3" creationId="{C6914F7E-4654-4088-A1CE-014CDD4E53FD}"/>
          </ac:spMkLst>
        </pc:spChg>
      </pc:sldChg>
      <pc:sldChg chg="del">
        <pc:chgData name="novia agatha" userId="c8ae6931d0f3b22b" providerId="LiveId" clId="{62078CCD-21AD-461A-A813-2FFD1537CE3B}" dt="2021-03-23T05:42:59.621" v="904" actId="2696"/>
        <pc:sldMkLst>
          <pc:docMk/>
          <pc:sldMk cId="4272749983" sldId="266"/>
        </pc:sldMkLst>
      </pc:sldChg>
      <pc:sldChg chg="addSp delSp modSp new mod">
        <pc:chgData name="novia agatha" userId="c8ae6931d0f3b22b" providerId="LiveId" clId="{62078CCD-21AD-461A-A813-2FFD1537CE3B}" dt="2021-03-23T14:07:27.614" v="2783" actId="5793"/>
        <pc:sldMkLst>
          <pc:docMk/>
          <pc:sldMk cId="157597472" sldId="267"/>
        </pc:sldMkLst>
        <pc:spChg chg="add del mod">
          <ac:chgData name="novia agatha" userId="c8ae6931d0f3b22b" providerId="LiveId" clId="{62078CCD-21AD-461A-A813-2FFD1537CE3B}" dt="2021-03-23T14:02:29.804" v="2720"/>
          <ac:spMkLst>
            <pc:docMk/>
            <pc:sldMk cId="157597472" sldId="267"/>
            <ac:spMk id="2" creationId="{96954D91-1F37-4C64-9241-3C74D745B85A}"/>
          </ac:spMkLst>
        </pc:spChg>
        <pc:spChg chg="add mod">
          <ac:chgData name="novia agatha" userId="c8ae6931d0f3b22b" providerId="LiveId" clId="{62078CCD-21AD-461A-A813-2FFD1537CE3B}" dt="2021-03-23T14:07:27.614" v="2783" actId="5793"/>
          <ac:spMkLst>
            <pc:docMk/>
            <pc:sldMk cId="157597472" sldId="267"/>
            <ac:spMk id="3" creationId="{6BBFBA1A-2BCE-4EA8-9559-A19CA5CBB934}"/>
          </ac:spMkLst>
        </pc:spChg>
      </pc:sldChg>
      <pc:sldChg chg="new del">
        <pc:chgData name="novia agatha" userId="c8ae6931d0f3b22b" providerId="LiveId" clId="{62078CCD-21AD-461A-A813-2FFD1537CE3B}" dt="2021-03-23T14:02:11.563" v="2714" actId="680"/>
        <pc:sldMkLst>
          <pc:docMk/>
          <pc:sldMk cId="981185773" sldId="267"/>
        </pc:sldMkLst>
      </pc:sldChg>
      <pc:sldChg chg="addSp modSp new mod">
        <pc:chgData name="novia agatha" userId="c8ae6931d0f3b22b" providerId="LiveId" clId="{62078CCD-21AD-461A-A813-2FFD1537CE3B}" dt="2021-03-23T14:40:04.807" v="3265" actId="313"/>
        <pc:sldMkLst>
          <pc:docMk/>
          <pc:sldMk cId="674195311" sldId="268"/>
        </pc:sldMkLst>
        <pc:spChg chg="add mod">
          <ac:chgData name="novia agatha" userId="c8ae6931d0f3b22b" providerId="LiveId" clId="{62078CCD-21AD-461A-A813-2FFD1537CE3B}" dt="2021-03-23T14:40:04.807" v="3265" actId="313"/>
          <ac:spMkLst>
            <pc:docMk/>
            <pc:sldMk cId="674195311" sldId="268"/>
            <ac:spMk id="2" creationId="{1E11F7C4-2D79-4FA4-B385-27F4E33D0F76}"/>
          </ac:spMkLst>
        </pc:spChg>
      </pc:sldChg>
    </pc:docChg>
  </pc:docChgLst>
  <pc:docChgLst>
    <pc:chgData name="STEVEN LEONARDI" userId="S::steven.leonardi@binus.ac.id::5800df1c-6462-4594-bfa2-2ea8d41160df" providerId="AD" clId="Web-{5A7FCEB0-48C7-48E8-B453-AF1A7FE1FA7D}"/>
    <pc:docChg chg="addSld modSld">
      <pc:chgData name="STEVEN LEONARDI" userId="S::steven.leonardi@binus.ac.id::5800df1c-6462-4594-bfa2-2ea8d41160df" providerId="AD" clId="Web-{5A7FCEB0-48C7-48E8-B453-AF1A7FE1FA7D}" dt="2021-03-25T14:53:17.324" v="54"/>
      <pc:docMkLst>
        <pc:docMk/>
      </pc:docMkLst>
      <pc:sldChg chg="addSp delSp modSp new mod modClrScheme chgLayout">
        <pc:chgData name="STEVEN LEONARDI" userId="S::steven.leonardi@binus.ac.id::5800df1c-6462-4594-bfa2-2ea8d41160df" providerId="AD" clId="Web-{5A7FCEB0-48C7-48E8-B453-AF1A7FE1FA7D}" dt="2021-03-25T14:53:17.324" v="54"/>
        <pc:sldMkLst>
          <pc:docMk/>
          <pc:sldMk cId="612042908" sldId="270"/>
        </pc:sldMkLst>
        <pc:spChg chg="mod">
          <ac:chgData name="STEVEN LEONARDI" userId="S::steven.leonardi@binus.ac.id::5800df1c-6462-4594-bfa2-2ea8d41160df" providerId="AD" clId="Web-{5A7FCEB0-48C7-48E8-B453-AF1A7FE1FA7D}" dt="2021-03-25T14:53:17.324" v="54"/>
          <ac:spMkLst>
            <pc:docMk/>
            <pc:sldMk cId="612042908" sldId="270"/>
            <ac:spMk id="2" creationId="{AEFB6F1D-60BC-4A12-802E-60A14B993BFB}"/>
          </ac:spMkLst>
        </pc:spChg>
        <pc:spChg chg="del mod">
          <ac:chgData name="STEVEN LEONARDI" userId="S::steven.leonardi@binus.ac.id::5800df1c-6462-4594-bfa2-2ea8d41160df" providerId="AD" clId="Web-{5A7FCEB0-48C7-48E8-B453-AF1A7FE1FA7D}" dt="2021-03-25T14:51:22.447" v="27"/>
          <ac:spMkLst>
            <pc:docMk/>
            <pc:sldMk cId="612042908" sldId="270"/>
            <ac:spMk id="3" creationId="{6C509B5F-AC8C-461E-BC8C-A41CB744CFAA}"/>
          </ac:spMkLst>
        </pc:spChg>
        <pc:spChg chg="add del mod">
          <ac:chgData name="STEVEN LEONARDI" userId="S::steven.leonardi@binus.ac.id::5800df1c-6462-4594-bfa2-2ea8d41160df" providerId="AD" clId="Web-{5A7FCEB0-48C7-48E8-B453-AF1A7FE1FA7D}" dt="2021-03-25T14:53:17.324" v="54"/>
          <ac:spMkLst>
            <pc:docMk/>
            <pc:sldMk cId="612042908" sldId="270"/>
            <ac:spMk id="9" creationId="{80725DB2-98E2-4D95-96B0-02975970602D}"/>
          </ac:spMkLst>
        </pc:spChg>
        <pc:picChg chg="add mod ord">
          <ac:chgData name="STEVEN LEONARDI" userId="S::steven.leonardi@binus.ac.id::5800df1c-6462-4594-bfa2-2ea8d41160df" providerId="AD" clId="Web-{5A7FCEB0-48C7-48E8-B453-AF1A7FE1FA7D}" dt="2021-03-25T14:53:17.324" v="54"/>
          <ac:picMkLst>
            <pc:docMk/>
            <pc:sldMk cId="612042908" sldId="270"/>
            <ac:picMk id="4" creationId="{51A79271-4047-4AD1-B63B-DDEC185DB8E9}"/>
          </ac:picMkLst>
        </pc:picChg>
      </pc:sldChg>
    </pc:docChg>
  </pc:docChgLst>
  <pc:docChgLst>
    <pc:chgData name="Guest User" providerId="Windows Live" clId="Web-{E8E100D6-BA1D-459F-A624-F72B79C658B2}"/>
    <pc:docChg chg="modSld">
      <pc:chgData name="Guest User" userId="" providerId="Windows Live" clId="Web-{E8E100D6-BA1D-459F-A624-F72B79C658B2}" dt="2021-03-23T14:20:40.977" v="277" actId="20577"/>
      <pc:docMkLst>
        <pc:docMk/>
      </pc:docMkLst>
      <pc:sldChg chg="modSp">
        <pc:chgData name="Guest User" userId="" providerId="Windows Live" clId="Web-{E8E100D6-BA1D-459F-A624-F72B79C658B2}" dt="2021-03-23T14:20:40.977" v="277" actId="20577"/>
        <pc:sldMkLst>
          <pc:docMk/>
          <pc:sldMk cId="1448282893" sldId="264"/>
        </pc:sldMkLst>
        <pc:spChg chg="mod">
          <ac:chgData name="Guest User" userId="" providerId="Windows Live" clId="Web-{E8E100D6-BA1D-459F-A624-F72B79C658B2}" dt="2021-03-23T14:20:40.977" v="277" actId="20577"/>
          <ac:spMkLst>
            <pc:docMk/>
            <pc:sldMk cId="1448282893" sldId="264"/>
            <ac:spMk id="3" creationId="{34951496-4FF1-4EBC-ACD5-D4027EB133C4}"/>
          </ac:spMkLst>
        </pc:spChg>
      </pc:sldChg>
      <pc:sldChg chg="modSp">
        <pc:chgData name="Guest User" userId="" providerId="Windows Live" clId="Web-{E8E100D6-BA1D-459F-A624-F72B79C658B2}" dt="2021-03-23T13:35:02.138" v="25" actId="20577"/>
        <pc:sldMkLst>
          <pc:docMk/>
          <pc:sldMk cId="4106528821" sldId="266"/>
        </pc:sldMkLst>
        <pc:spChg chg="mod">
          <ac:chgData name="Guest User" userId="" providerId="Windows Live" clId="Web-{E8E100D6-BA1D-459F-A624-F72B79C658B2}" dt="2021-03-23T13:35:02.138" v="25" actId="20577"/>
          <ac:spMkLst>
            <pc:docMk/>
            <pc:sldMk cId="4106528821" sldId="266"/>
            <ac:spMk id="3" creationId="{C6914F7E-4654-4088-A1CE-014CDD4E53FD}"/>
          </ac:spMkLst>
        </pc:sp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empat Penampung Hea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d-ID"/>
          </a:p>
        </p:txBody>
      </p:sp>
      <p:sp>
        <p:nvSpPr>
          <p:cNvPr id="3" name="Tampungan Tanggal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434DAA81-6DBB-4867-91B7-01B66492C334}" type="datetime1">
              <a:rPr lang="id-ID" smtClean="0"/>
              <a:t>25/03/2021</a:t>
            </a:fld>
            <a:endParaRPr lang="id-ID"/>
          </a:p>
        </p:txBody>
      </p:sp>
      <p:sp>
        <p:nvSpPr>
          <p:cNvPr id="4" name="Tampungan Kaki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d-ID"/>
          </a:p>
        </p:txBody>
      </p:sp>
      <p:sp>
        <p:nvSpPr>
          <p:cNvPr id="5" name="Tempat Penampung Nomor Slide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738B8688-7032-443B-A932-E8346A356BAA}" type="slidenum">
              <a:rPr lang="id-ID" smtClean="0"/>
              <a:t>‹#›</a:t>
            </a:fld>
            <a:endParaRPr lang="id-ID"/>
          </a:p>
        </p:txBody>
      </p:sp>
    </p:spTree>
    <p:extLst>
      <p:ext uri="{BB962C8B-B14F-4D97-AF65-F5344CB8AC3E}">
        <p14:creationId xmlns:p14="http://schemas.microsoft.com/office/powerpoint/2010/main" val="2981436507"/>
      </p:ext>
    </p:extLst>
  </p:cSld>
  <p:clrMap bg1="lt1" tx1="dk1" bg2="lt2" tx2="dk2" accent1="accent1" accent2="accent2" accent3="accent3" accent4="accent4" accent5="accent5" accent6="accent6" hlink="hlink" folHlink="folHlink"/>
  <p:hf hdr="0" ftr="0" dt="0"/>
</p:handoutMaster>
</file>

<file path=ppt/media/image1.jpeg>
</file>

<file path=ppt/media/image2.jpe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empat Penampung Hea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id-ID" noProof="0"/>
          </a:p>
        </p:txBody>
      </p:sp>
      <p:sp>
        <p:nvSpPr>
          <p:cNvPr id="3" name="Tampungan Tanggal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C4FDD91A-3993-4AE1-9A13-AB20BB040C69}" type="datetime1">
              <a:rPr lang="id-ID" noProof="0" smtClean="0"/>
              <a:t>25/03/2021</a:t>
            </a:fld>
            <a:endParaRPr lang="id-ID" noProof="0"/>
          </a:p>
        </p:txBody>
      </p:sp>
      <p:sp>
        <p:nvSpPr>
          <p:cNvPr id="4" name="Tampungan Gambar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id-ID" noProof="0"/>
          </a:p>
        </p:txBody>
      </p:sp>
      <p:sp>
        <p:nvSpPr>
          <p:cNvPr id="5" name="Tempat Penampung Catatan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6" name="Tempat Penampung Foo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id-ID" noProof="0"/>
          </a:p>
        </p:txBody>
      </p:sp>
      <p:sp>
        <p:nvSpPr>
          <p:cNvPr id="7" name="Tempat Penampung Nomor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17142BC-A7BD-4276-975D-6351998F7C85}" type="slidenum">
              <a:rPr lang="id-ID" noProof="0" smtClean="0"/>
              <a:t>‹#›</a:t>
            </a:fld>
            <a:endParaRPr lang="id-ID" noProof="0"/>
          </a:p>
        </p:txBody>
      </p:sp>
    </p:spTree>
    <p:extLst>
      <p:ext uri="{BB962C8B-B14F-4D97-AF65-F5344CB8AC3E}">
        <p14:creationId xmlns:p14="http://schemas.microsoft.com/office/powerpoint/2010/main" val="2344489276"/>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ampungan Gambar Slide 1"/>
          <p:cNvSpPr>
            <a:spLocks noGrp="1" noRot="1" noChangeAspect="1"/>
          </p:cNvSpPr>
          <p:nvPr>
            <p:ph type="sldImg"/>
          </p:nvPr>
        </p:nvSpPr>
        <p:spPr/>
      </p:sp>
      <p:sp>
        <p:nvSpPr>
          <p:cNvPr id="3" name="Tempat Penampung Catatan 2"/>
          <p:cNvSpPr>
            <a:spLocks noGrp="1"/>
          </p:cNvSpPr>
          <p:nvPr>
            <p:ph type="body" idx="1"/>
          </p:nvPr>
        </p:nvSpPr>
        <p:spPr/>
        <p:txBody>
          <a:bodyPr rtlCol="0"/>
          <a:lstStyle/>
          <a:p>
            <a:pPr rtl="0"/>
            <a:endParaRPr lang="id-ID"/>
          </a:p>
        </p:txBody>
      </p:sp>
      <p:sp>
        <p:nvSpPr>
          <p:cNvPr id="4" name="Tempat Penampung Nomor Slide 3"/>
          <p:cNvSpPr>
            <a:spLocks noGrp="1"/>
          </p:cNvSpPr>
          <p:nvPr>
            <p:ph type="sldNum" sz="quarter" idx="10"/>
          </p:nvPr>
        </p:nvSpPr>
        <p:spPr/>
        <p:txBody>
          <a:bodyPr rtlCol="0"/>
          <a:lstStyle/>
          <a:p>
            <a:pPr rtl="0"/>
            <a:fld id="{017142BC-A7BD-4276-975D-6351998F7C85}" type="slidenum">
              <a:rPr lang="id-ID" smtClean="0"/>
              <a:t>1</a:t>
            </a:fld>
            <a:endParaRPr lang="id-ID"/>
          </a:p>
        </p:txBody>
      </p:sp>
    </p:spTree>
    <p:extLst>
      <p:ext uri="{BB962C8B-B14F-4D97-AF65-F5344CB8AC3E}">
        <p14:creationId xmlns:p14="http://schemas.microsoft.com/office/powerpoint/2010/main" val="309447170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mpat penampung Gambar Slide 1"/>
          <p:cNvSpPr>
            <a:spLocks noGrp="1" noRot="1" noChangeAspect="1"/>
          </p:cNvSpPr>
          <p:nvPr>
            <p:ph type="sldImg"/>
          </p:nvPr>
        </p:nvSpPr>
        <p:spPr/>
      </p:sp>
      <p:sp>
        <p:nvSpPr>
          <p:cNvPr id="3" name="Tempat Penampung Catatan 2"/>
          <p:cNvSpPr>
            <a:spLocks noGrp="1"/>
          </p:cNvSpPr>
          <p:nvPr>
            <p:ph type="body" idx="1"/>
          </p:nvPr>
        </p:nvSpPr>
        <p:spPr/>
        <p:txBody>
          <a:bodyPr rtlCol="0"/>
          <a:lstStyle/>
          <a:p>
            <a:pPr rtl="0"/>
            <a:endParaRPr lang="id-ID"/>
          </a:p>
        </p:txBody>
      </p:sp>
      <p:sp>
        <p:nvSpPr>
          <p:cNvPr id="4" name="Tempat penampung Nomor Slide 3"/>
          <p:cNvSpPr>
            <a:spLocks noGrp="1"/>
          </p:cNvSpPr>
          <p:nvPr>
            <p:ph type="sldNum" sz="quarter" idx="10"/>
          </p:nvPr>
        </p:nvSpPr>
        <p:spPr/>
        <p:txBody>
          <a:bodyPr rtlCol="0"/>
          <a:lstStyle/>
          <a:p>
            <a:pPr rtl="0"/>
            <a:fld id="{017142BC-A7BD-4276-975D-6351998F7C85}" type="slidenum">
              <a:rPr lang="id-ID" smtClean="0"/>
              <a:t>2</a:t>
            </a:fld>
            <a:endParaRPr lang="id-ID"/>
          </a:p>
        </p:txBody>
      </p:sp>
    </p:spTree>
    <p:extLst>
      <p:ext uri="{BB962C8B-B14F-4D97-AF65-F5344CB8AC3E}">
        <p14:creationId xmlns:p14="http://schemas.microsoft.com/office/powerpoint/2010/main" val="392307823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Slide Judul">
    <p:spTree>
      <p:nvGrpSpPr>
        <p:cNvPr id="1" name=""/>
        <p:cNvGrpSpPr/>
        <p:nvPr/>
      </p:nvGrpSpPr>
      <p:grpSpPr>
        <a:xfrm>
          <a:off x="0" y="0"/>
          <a:ext cx="0" cy="0"/>
          <a:chOff x="0" y="0"/>
          <a:chExt cx="0" cy="0"/>
        </a:xfrm>
      </p:grpSpPr>
      <p:sp>
        <p:nvSpPr>
          <p:cNvPr id="7" name="Persegi panjang 6"/>
          <p:cNvSpPr/>
          <p:nvPr/>
        </p:nvSpPr>
        <p:spPr>
          <a:xfrm>
            <a:off x="446534" y="3085765"/>
            <a:ext cx="11262866" cy="330480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Judul 1"/>
          <p:cNvSpPr>
            <a:spLocks noGrp="1"/>
          </p:cNvSpPr>
          <p:nvPr>
            <p:ph type="ctrTitle"/>
          </p:nvPr>
        </p:nvSpPr>
        <p:spPr>
          <a:xfrm>
            <a:off x="581191" y="1020431"/>
            <a:ext cx="10993549" cy="1475013"/>
          </a:xfrm>
          <a:effectLst/>
        </p:spPr>
        <p:txBody>
          <a:bodyPr rtlCol="0" anchor="b">
            <a:normAutofit/>
          </a:bodyPr>
          <a:lstStyle>
            <a:lvl1pPr>
              <a:defRPr sz="3600">
                <a:solidFill>
                  <a:schemeClr val="accent1"/>
                </a:solidFill>
              </a:defRPr>
            </a:lvl1pPr>
          </a:lstStyle>
          <a:p>
            <a:pPr rtl="0"/>
            <a:r>
              <a:rPr lang="id-ID" noProof="0"/>
              <a:t>Klik untuk mengedit gaya judul Master</a:t>
            </a:r>
          </a:p>
        </p:txBody>
      </p:sp>
      <p:sp>
        <p:nvSpPr>
          <p:cNvPr id="3" name="Subjudul 2"/>
          <p:cNvSpPr>
            <a:spLocks noGrp="1"/>
          </p:cNvSpPr>
          <p:nvPr>
            <p:ph type="subTitle" idx="1"/>
          </p:nvPr>
        </p:nvSpPr>
        <p:spPr>
          <a:xfrm>
            <a:off x="581194" y="2495445"/>
            <a:ext cx="10993546" cy="590321"/>
          </a:xfrm>
        </p:spPr>
        <p:txBody>
          <a:bodyPr rtlCol="0" anchor="t">
            <a:normAutofit/>
          </a:bodyPr>
          <a:lstStyle>
            <a:lvl1pPr marL="0" indent="0" algn="l">
              <a:buNone/>
              <a:defRPr sz="1600" cap="all">
                <a:solidFill>
                  <a:schemeClr val="accent2"/>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pPr rtl="0"/>
            <a:r>
              <a:rPr lang="id-ID" noProof="0"/>
              <a:t>Klik untuk mengedit gaya subjudul Master</a:t>
            </a:r>
          </a:p>
        </p:txBody>
      </p:sp>
      <p:sp>
        <p:nvSpPr>
          <p:cNvPr id="4" name="Tampungan Tanggal 3"/>
          <p:cNvSpPr>
            <a:spLocks noGrp="1"/>
          </p:cNvSpPr>
          <p:nvPr>
            <p:ph type="dt" sz="half" idx="10"/>
          </p:nvPr>
        </p:nvSpPr>
        <p:spPr>
          <a:xfrm>
            <a:off x="7605951" y="5956137"/>
            <a:ext cx="2844800" cy="365125"/>
          </a:xfrm>
        </p:spPr>
        <p:txBody>
          <a:bodyPr rtlCol="0"/>
          <a:lstStyle>
            <a:lvl1pPr>
              <a:defRPr>
                <a:solidFill>
                  <a:schemeClr val="accent1">
                    <a:lumMod val="75000"/>
                    <a:lumOff val="25000"/>
                  </a:schemeClr>
                </a:solidFill>
              </a:defRPr>
            </a:lvl1pPr>
          </a:lstStyle>
          <a:p>
            <a:pPr rtl="0"/>
            <a:fld id="{03659EE2-16F0-4822-ABD3-12C981886924}" type="datetime1">
              <a:rPr lang="id-ID" noProof="0" smtClean="0"/>
              <a:t>25/03/2021</a:t>
            </a:fld>
            <a:endParaRPr lang="id-ID" noProof="0"/>
          </a:p>
        </p:txBody>
      </p:sp>
      <p:sp>
        <p:nvSpPr>
          <p:cNvPr id="5" name="Tempat Penampung Footer 4"/>
          <p:cNvSpPr>
            <a:spLocks noGrp="1"/>
          </p:cNvSpPr>
          <p:nvPr>
            <p:ph type="ftr" sz="quarter" idx="11"/>
          </p:nvPr>
        </p:nvSpPr>
        <p:spPr>
          <a:xfrm>
            <a:off x="581192" y="5951811"/>
            <a:ext cx="6917210" cy="365125"/>
          </a:xfrm>
        </p:spPr>
        <p:txBody>
          <a:bodyPr rtlCol="0"/>
          <a:lstStyle>
            <a:lvl1pPr>
              <a:defRPr>
                <a:solidFill>
                  <a:schemeClr val="accent1">
                    <a:lumMod val="75000"/>
                    <a:lumOff val="25000"/>
                  </a:schemeClr>
                </a:solidFill>
              </a:defRPr>
            </a:lvl1pPr>
          </a:lstStyle>
          <a:p>
            <a:pPr rtl="0"/>
            <a:endParaRPr lang="id-ID" noProof="0"/>
          </a:p>
        </p:txBody>
      </p:sp>
      <p:sp>
        <p:nvSpPr>
          <p:cNvPr id="6" name="Tampungan Nomor Slide 5"/>
          <p:cNvSpPr>
            <a:spLocks noGrp="1"/>
          </p:cNvSpPr>
          <p:nvPr>
            <p:ph type="sldNum" sz="quarter" idx="12"/>
          </p:nvPr>
        </p:nvSpPr>
        <p:spPr>
          <a:xfrm>
            <a:off x="10558300" y="5956137"/>
            <a:ext cx="1016440" cy="365125"/>
          </a:xfrm>
        </p:spPr>
        <p:txBody>
          <a:bodyPr rtlCol="0"/>
          <a:lstStyle>
            <a:lvl1pPr>
              <a:defRPr>
                <a:solidFill>
                  <a:schemeClr val="accent1">
                    <a:lumMod val="75000"/>
                    <a:lumOff val="25000"/>
                  </a:schemeClr>
                </a:solidFill>
              </a:defRPr>
            </a:lvl1pPr>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Judul dan Teks Vertikal">
    <p:spTree>
      <p:nvGrpSpPr>
        <p:cNvPr id="1" name=""/>
        <p:cNvGrpSpPr/>
        <p:nvPr/>
      </p:nvGrpSpPr>
      <p:grpSpPr>
        <a:xfrm>
          <a:off x="0" y="0"/>
          <a:ext cx="0" cy="0"/>
          <a:chOff x="0" y="0"/>
          <a:chExt cx="0" cy="0"/>
        </a:xfrm>
      </p:grpSpPr>
      <p:sp>
        <p:nvSpPr>
          <p:cNvPr id="8" name="Persegi panjang 7"/>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9" name="Judul 1"/>
          <p:cNvSpPr>
            <a:spLocks noGrp="1"/>
          </p:cNvSpPr>
          <p:nvPr>
            <p:ph type="title"/>
          </p:nvPr>
        </p:nvSpPr>
        <p:spPr>
          <a:xfrm>
            <a:off x="581192" y="702156"/>
            <a:ext cx="11029616" cy="1013800"/>
          </a:xfrm>
        </p:spPr>
        <p:txBody>
          <a:bodyPr rtlCol="0"/>
          <a:lstStyle/>
          <a:p>
            <a:pPr rtl="0"/>
            <a:r>
              <a:rPr lang="id-ID" noProof="0"/>
              <a:t>Klik untuk mengedit gaya judul Master</a:t>
            </a:r>
          </a:p>
        </p:txBody>
      </p:sp>
      <p:sp>
        <p:nvSpPr>
          <p:cNvPr id="3" name="Placeholder Teks Vertikal 2"/>
          <p:cNvSpPr>
            <a:spLocks noGrp="1"/>
          </p:cNvSpPr>
          <p:nvPr>
            <p:ph type="body" orient="vert" idx="1"/>
          </p:nvPr>
        </p:nvSpPr>
        <p:spPr/>
        <p:txBody>
          <a:bodyPr vert="eaVert" rtlCol="0" anchor="t"/>
          <a:lstStyle>
            <a:lvl1pPr algn="l">
              <a:defRPr/>
            </a:lvl1pPr>
            <a:lvl2pPr algn="l">
              <a:defRPr/>
            </a:lvl2pPr>
            <a:lvl3pPr algn="l">
              <a:defRPr/>
            </a:lvl3pPr>
            <a:lvl4pPr algn="l">
              <a:defRPr/>
            </a:lvl4pPr>
            <a:lvl5pPr algn="l">
              <a:defRPr/>
            </a:lvl5pPr>
          </a:lstStyle>
          <a:p>
            <a:pPr lvl="0" rtl="0"/>
            <a:r>
              <a:rPr lang="id-ID" noProof="0"/>
              <a:t>Klik untuk 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Tanggal 3"/>
          <p:cNvSpPr>
            <a:spLocks noGrp="1"/>
          </p:cNvSpPr>
          <p:nvPr>
            <p:ph type="dt" sz="half" idx="10"/>
          </p:nvPr>
        </p:nvSpPr>
        <p:spPr/>
        <p:txBody>
          <a:bodyPr rtlCol="0"/>
          <a:lstStyle/>
          <a:p>
            <a:pPr rtl="0"/>
            <a:fld id="{EE97CBDF-8D34-4FDE-B18D-99869CB8D570}" type="datetime1">
              <a:rPr lang="id-ID" noProof="0" smtClean="0"/>
              <a:t>25/03/2021</a:t>
            </a:fld>
            <a:endParaRPr lang="id-ID" noProof="0"/>
          </a:p>
        </p:txBody>
      </p:sp>
      <p:sp>
        <p:nvSpPr>
          <p:cNvPr id="5" name="Tampungan Kaki 4"/>
          <p:cNvSpPr>
            <a:spLocks noGrp="1"/>
          </p:cNvSpPr>
          <p:nvPr>
            <p:ph type="ftr" sz="quarter" idx="11"/>
          </p:nvPr>
        </p:nvSpPr>
        <p:spPr/>
        <p:txBody>
          <a:bodyPr rtlCol="0"/>
          <a:lstStyle/>
          <a:p>
            <a:pPr rtl="0"/>
            <a:endParaRPr lang="id-ID" noProof="0"/>
          </a:p>
        </p:txBody>
      </p:sp>
      <p:sp>
        <p:nvSpPr>
          <p:cNvPr id="6" name="Tempat Penampung Nomor Slide 5"/>
          <p:cNvSpPr>
            <a:spLocks noGrp="1"/>
          </p:cNvSpPr>
          <p:nvPr>
            <p:ph type="sldNum" sz="quarter" idx="12"/>
          </p:nvPr>
        </p:nvSpPr>
        <p:spPr/>
        <p:txBody>
          <a:bodyPr rtlCol="0"/>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eks dan Judul Vertikal">
    <p:spTree>
      <p:nvGrpSpPr>
        <p:cNvPr id="1" name=""/>
        <p:cNvGrpSpPr/>
        <p:nvPr/>
      </p:nvGrpSpPr>
      <p:grpSpPr>
        <a:xfrm>
          <a:off x="0" y="0"/>
          <a:ext cx="0" cy="0"/>
          <a:chOff x="0" y="0"/>
          <a:chExt cx="0" cy="0"/>
        </a:xfrm>
      </p:grpSpPr>
      <p:sp>
        <p:nvSpPr>
          <p:cNvPr id="7" name="Persegi 6"/>
          <p:cNvSpPr>
            <a:spLocks noChangeAspect="1"/>
          </p:cNvSpPr>
          <p:nvPr/>
        </p:nvSpPr>
        <p:spPr>
          <a:xfrm>
            <a:off x="8839201" y="599725"/>
            <a:ext cx="2906817" cy="5816950"/>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Judul Vertikal 1"/>
          <p:cNvSpPr>
            <a:spLocks noGrp="1"/>
          </p:cNvSpPr>
          <p:nvPr>
            <p:ph type="title" orient="vert"/>
          </p:nvPr>
        </p:nvSpPr>
        <p:spPr>
          <a:xfrm>
            <a:off x="8839201" y="675726"/>
            <a:ext cx="2004164" cy="5183073"/>
          </a:xfrm>
        </p:spPr>
        <p:txBody>
          <a:bodyPr vert="eaVert" rtlCol="0"/>
          <a:lstStyle/>
          <a:p>
            <a:pPr rtl="0"/>
            <a:r>
              <a:rPr lang="id-ID" noProof="0"/>
              <a:t>Klik untuk mengedit gaya judul Master</a:t>
            </a:r>
          </a:p>
        </p:txBody>
      </p:sp>
      <p:sp>
        <p:nvSpPr>
          <p:cNvPr id="3" name="Placeholder Teks Vertikal 2"/>
          <p:cNvSpPr>
            <a:spLocks noGrp="1"/>
          </p:cNvSpPr>
          <p:nvPr>
            <p:ph type="body" orient="vert" idx="1"/>
          </p:nvPr>
        </p:nvSpPr>
        <p:spPr>
          <a:xfrm>
            <a:off x="774923" y="675726"/>
            <a:ext cx="7896279" cy="5183073"/>
          </a:xfrm>
        </p:spPr>
        <p:txBody>
          <a:bodyPr vert="eaVert" rtlCol="0" anchor="t"/>
          <a:lstStyle/>
          <a:p>
            <a:pPr lvl="0" rtl="0"/>
            <a:r>
              <a:rPr lang="id-ID" noProof="0"/>
              <a:t>Klik untuk 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Tanggal 3"/>
          <p:cNvSpPr>
            <a:spLocks noGrp="1"/>
          </p:cNvSpPr>
          <p:nvPr>
            <p:ph type="dt" sz="half" idx="10"/>
          </p:nvPr>
        </p:nvSpPr>
        <p:spPr>
          <a:xfrm>
            <a:off x="8993673" y="5956137"/>
            <a:ext cx="1328141" cy="365125"/>
          </a:xfrm>
        </p:spPr>
        <p:txBody>
          <a:bodyPr rtlCol="0"/>
          <a:lstStyle>
            <a:lvl1pPr>
              <a:defRPr>
                <a:solidFill>
                  <a:schemeClr val="accent1">
                    <a:lumMod val="75000"/>
                    <a:lumOff val="25000"/>
                  </a:schemeClr>
                </a:solidFill>
              </a:defRPr>
            </a:lvl1pPr>
          </a:lstStyle>
          <a:p>
            <a:pPr rtl="0"/>
            <a:fld id="{C6747C0A-41BE-4C6F-8890-AE711D34100D}" type="datetime1">
              <a:rPr lang="id-ID" noProof="0" smtClean="0"/>
              <a:t>25/03/2021</a:t>
            </a:fld>
            <a:endParaRPr lang="id-ID" noProof="0"/>
          </a:p>
        </p:txBody>
      </p:sp>
      <p:sp>
        <p:nvSpPr>
          <p:cNvPr id="5" name="Tempat Penampung Footer 4"/>
          <p:cNvSpPr>
            <a:spLocks noGrp="1"/>
          </p:cNvSpPr>
          <p:nvPr>
            <p:ph type="ftr" sz="quarter" idx="11"/>
          </p:nvPr>
        </p:nvSpPr>
        <p:spPr>
          <a:xfrm>
            <a:off x="774923" y="5951811"/>
            <a:ext cx="7896279" cy="365125"/>
          </a:xfrm>
        </p:spPr>
        <p:txBody>
          <a:bodyPr rtlCol="0"/>
          <a:lstStyle/>
          <a:p>
            <a:pPr rtl="0"/>
            <a:endParaRPr lang="id-ID" noProof="0"/>
          </a:p>
        </p:txBody>
      </p:sp>
      <p:sp>
        <p:nvSpPr>
          <p:cNvPr id="6" name="Tampungan Nomor Slide 5"/>
          <p:cNvSpPr>
            <a:spLocks noGrp="1"/>
          </p:cNvSpPr>
          <p:nvPr>
            <p:ph type="sldNum" sz="quarter" idx="12"/>
          </p:nvPr>
        </p:nvSpPr>
        <p:spPr>
          <a:xfrm>
            <a:off x="10446615" y="5956137"/>
            <a:ext cx="1164195" cy="365125"/>
          </a:xfrm>
        </p:spPr>
        <p:txBody>
          <a:bodyPr rtlCol="0"/>
          <a:lstStyle>
            <a:lvl1pPr>
              <a:defRPr>
                <a:solidFill>
                  <a:schemeClr val="accent1">
                    <a:lumMod val="75000"/>
                    <a:lumOff val="25000"/>
                  </a:schemeClr>
                </a:solidFill>
              </a:defRPr>
            </a:lvl1pPr>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Judul dan Konten">
    <p:spTree>
      <p:nvGrpSpPr>
        <p:cNvPr id="1" name=""/>
        <p:cNvGrpSpPr/>
        <p:nvPr/>
      </p:nvGrpSpPr>
      <p:grpSpPr>
        <a:xfrm>
          <a:off x="0" y="0"/>
          <a:ext cx="0" cy="0"/>
          <a:chOff x="0" y="0"/>
          <a:chExt cx="0" cy="0"/>
        </a:xfrm>
      </p:grpSpPr>
      <p:sp>
        <p:nvSpPr>
          <p:cNvPr id="7" name="Persegi panjang 6"/>
          <p:cNvSpPr>
            <a:spLocks noChangeAspect="1"/>
          </p:cNvSpPr>
          <p:nvPr/>
        </p:nvSpPr>
        <p:spPr>
          <a:xfrm>
            <a:off x="440286" y="614407"/>
            <a:ext cx="11309338" cy="1189298"/>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Judul 1"/>
          <p:cNvSpPr>
            <a:spLocks noGrp="1"/>
          </p:cNvSpPr>
          <p:nvPr>
            <p:ph type="title"/>
          </p:nvPr>
        </p:nvSpPr>
        <p:spPr>
          <a:xfrm>
            <a:off x="581192" y="702156"/>
            <a:ext cx="11029616" cy="1013800"/>
          </a:xfrm>
        </p:spPr>
        <p:txBody>
          <a:bodyPr rtlCol="0"/>
          <a:lstStyle/>
          <a:p>
            <a:pPr rtl="0"/>
            <a:r>
              <a:rPr lang="id-ID" noProof="0"/>
              <a:t>Klik untuk mengedit gaya judul Master</a:t>
            </a:r>
          </a:p>
        </p:txBody>
      </p:sp>
      <p:sp>
        <p:nvSpPr>
          <p:cNvPr id="3" name="Tempat Penampung Konten 2"/>
          <p:cNvSpPr>
            <a:spLocks noGrp="1"/>
          </p:cNvSpPr>
          <p:nvPr>
            <p:ph idx="1"/>
          </p:nvPr>
        </p:nvSpPr>
        <p:spPr>
          <a:xfrm>
            <a:off x="581192" y="2180496"/>
            <a:ext cx="11029615" cy="3678303"/>
          </a:xfrm>
        </p:spPr>
        <p:txBody>
          <a:bodyPr rtlCol="0"/>
          <a:lstStyle/>
          <a:p>
            <a:pPr lvl="0" rtl="0"/>
            <a:r>
              <a:rPr lang="id-ID" noProof="0"/>
              <a:t>Klik untuk 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Tanggal 3"/>
          <p:cNvSpPr>
            <a:spLocks noGrp="1"/>
          </p:cNvSpPr>
          <p:nvPr>
            <p:ph type="dt" sz="half" idx="10"/>
          </p:nvPr>
        </p:nvSpPr>
        <p:spPr/>
        <p:txBody>
          <a:bodyPr rtlCol="0"/>
          <a:lstStyle/>
          <a:p>
            <a:pPr rtl="0"/>
            <a:fld id="{154673F7-F4D9-4FAF-BA58-EA8CCDB0569E}" type="datetime1">
              <a:rPr lang="id-ID" noProof="0" smtClean="0"/>
              <a:t>25/03/2021</a:t>
            </a:fld>
            <a:endParaRPr lang="id-ID" noProof="0"/>
          </a:p>
        </p:txBody>
      </p:sp>
      <p:sp>
        <p:nvSpPr>
          <p:cNvPr id="5" name="Tampungan Kaki 4"/>
          <p:cNvSpPr>
            <a:spLocks noGrp="1"/>
          </p:cNvSpPr>
          <p:nvPr>
            <p:ph type="ftr" sz="quarter" idx="11"/>
          </p:nvPr>
        </p:nvSpPr>
        <p:spPr/>
        <p:txBody>
          <a:bodyPr rtlCol="0"/>
          <a:lstStyle/>
          <a:p>
            <a:pPr rtl="0"/>
            <a:endParaRPr lang="id-ID" noProof="0"/>
          </a:p>
        </p:txBody>
      </p:sp>
      <p:sp>
        <p:nvSpPr>
          <p:cNvPr id="6" name="Tempat Penampung Nomor Slide 5"/>
          <p:cNvSpPr>
            <a:spLocks noGrp="1"/>
          </p:cNvSpPr>
          <p:nvPr>
            <p:ph type="sldNum" sz="quarter" idx="12"/>
          </p:nvPr>
        </p:nvSpPr>
        <p:spPr>
          <a:xfrm>
            <a:off x="10558300" y="5956137"/>
            <a:ext cx="1052508" cy="365125"/>
          </a:xfrm>
        </p:spPr>
        <p:txBody>
          <a:bodyPr rtlCol="0"/>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Header Bagian">
    <p:spTree>
      <p:nvGrpSpPr>
        <p:cNvPr id="1" name=""/>
        <p:cNvGrpSpPr/>
        <p:nvPr/>
      </p:nvGrpSpPr>
      <p:grpSpPr>
        <a:xfrm>
          <a:off x="0" y="0"/>
          <a:ext cx="0" cy="0"/>
          <a:chOff x="0" y="0"/>
          <a:chExt cx="0" cy="0"/>
        </a:xfrm>
      </p:grpSpPr>
      <p:sp>
        <p:nvSpPr>
          <p:cNvPr id="8" name="Persegi panjang 7"/>
          <p:cNvSpPr>
            <a:spLocks noChangeAspect="1"/>
          </p:cNvSpPr>
          <p:nvPr/>
        </p:nvSpPr>
        <p:spPr>
          <a:xfrm>
            <a:off x="447817" y="5141974"/>
            <a:ext cx="11290860"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Judul 1"/>
          <p:cNvSpPr>
            <a:spLocks noGrp="1"/>
          </p:cNvSpPr>
          <p:nvPr>
            <p:ph type="title"/>
          </p:nvPr>
        </p:nvSpPr>
        <p:spPr>
          <a:xfrm>
            <a:off x="581193" y="3043910"/>
            <a:ext cx="11029615" cy="1497507"/>
          </a:xfrm>
        </p:spPr>
        <p:txBody>
          <a:bodyPr rtlCol="0" anchor="b">
            <a:normAutofit/>
          </a:bodyPr>
          <a:lstStyle>
            <a:lvl1pPr algn="l">
              <a:defRPr sz="3600" b="0" cap="all">
                <a:solidFill>
                  <a:schemeClr val="accent1"/>
                </a:solidFill>
              </a:defRPr>
            </a:lvl1pPr>
          </a:lstStyle>
          <a:p>
            <a:pPr rtl="0"/>
            <a:r>
              <a:rPr lang="id-ID" noProof="0"/>
              <a:t>Klik untuk mengedit gaya judul Master</a:t>
            </a:r>
          </a:p>
        </p:txBody>
      </p:sp>
      <p:sp>
        <p:nvSpPr>
          <p:cNvPr id="3" name="Tempat Penampung Teks 2"/>
          <p:cNvSpPr>
            <a:spLocks noGrp="1"/>
          </p:cNvSpPr>
          <p:nvPr>
            <p:ph type="body" idx="1"/>
          </p:nvPr>
        </p:nvSpPr>
        <p:spPr>
          <a:xfrm>
            <a:off x="581192" y="4541417"/>
            <a:ext cx="11029615" cy="600556"/>
          </a:xfrm>
        </p:spPr>
        <p:txBody>
          <a:bodyPr rtlCol="0" anchor="t">
            <a:normAutofit/>
          </a:bodyPr>
          <a:lstStyle>
            <a:lvl1pPr marL="0" indent="0" algn="l">
              <a:buNone/>
              <a:defRPr sz="1800" cap="all">
                <a:solidFill>
                  <a:schemeClr val="accent2"/>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rtl="0"/>
            <a:r>
              <a:rPr lang="id-ID" noProof="0"/>
              <a:t>Klik untuk edit gaya teks Master</a:t>
            </a:r>
          </a:p>
        </p:txBody>
      </p:sp>
      <p:sp>
        <p:nvSpPr>
          <p:cNvPr id="4" name="Tampungan Tanggal 3"/>
          <p:cNvSpPr>
            <a:spLocks noGrp="1"/>
          </p:cNvSpPr>
          <p:nvPr>
            <p:ph type="dt" sz="half" idx="10"/>
          </p:nvPr>
        </p:nvSpPr>
        <p:spPr/>
        <p:txBody>
          <a:bodyPr rtlCol="0"/>
          <a:lstStyle>
            <a:lvl1pPr>
              <a:defRPr>
                <a:solidFill>
                  <a:schemeClr val="accent1">
                    <a:lumMod val="75000"/>
                    <a:lumOff val="25000"/>
                  </a:schemeClr>
                </a:solidFill>
              </a:defRPr>
            </a:lvl1pPr>
          </a:lstStyle>
          <a:p>
            <a:pPr rtl="0"/>
            <a:fld id="{6AFA4FE2-3327-4736-9221-4A4D0DE25355}" type="datetime1">
              <a:rPr lang="id-ID" noProof="0" smtClean="0"/>
              <a:t>25/03/2021</a:t>
            </a:fld>
            <a:endParaRPr lang="id-ID" noProof="0"/>
          </a:p>
        </p:txBody>
      </p:sp>
      <p:sp>
        <p:nvSpPr>
          <p:cNvPr id="5" name="Tampungan Kaki 4"/>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id-ID" noProof="0"/>
          </a:p>
        </p:txBody>
      </p:sp>
      <p:sp>
        <p:nvSpPr>
          <p:cNvPr id="6" name="Tempat Penampung Nomor Slide 5"/>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 Konten">
    <p:spTree>
      <p:nvGrpSpPr>
        <p:cNvPr id="1" name=""/>
        <p:cNvGrpSpPr/>
        <p:nvPr/>
      </p:nvGrpSpPr>
      <p:grpSpPr>
        <a:xfrm>
          <a:off x="0" y="0"/>
          <a:ext cx="0" cy="0"/>
          <a:chOff x="0" y="0"/>
          <a:chExt cx="0" cy="0"/>
        </a:xfrm>
      </p:grpSpPr>
      <p:sp>
        <p:nvSpPr>
          <p:cNvPr id="8" name="Persegi panjang 7"/>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Judul 1"/>
          <p:cNvSpPr>
            <a:spLocks noGrp="1"/>
          </p:cNvSpPr>
          <p:nvPr>
            <p:ph type="title"/>
          </p:nvPr>
        </p:nvSpPr>
        <p:spPr>
          <a:xfrm>
            <a:off x="581193" y="729658"/>
            <a:ext cx="11029616" cy="988332"/>
          </a:xfrm>
        </p:spPr>
        <p:txBody>
          <a:bodyPr rtlCol="0"/>
          <a:lstStyle/>
          <a:p>
            <a:pPr rtl="0"/>
            <a:r>
              <a:rPr lang="id-ID" noProof="0"/>
              <a:t>Klik untuk mengedit gaya judul Master</a:t>
            </a:r>
          </a:p>
        </p:txBody>
      </p:sp>
      <p:sp>
        <p:nvSpPr>
          <p:cNvPr id="3" name="Tempat Penampung Konten 2"/>
          <p:cNvSpPr>
            <a:spLocks noGrp="1"/>
          </p:cNvSpPr>
          <p:nvPr>
            <p:ph sz="half" idx="1"/>
          </p:nvPr>
        </p:nvSpPr>
        <p:spPr>
          <a:xfrm>
            <a:off x="581193" y="2228003"/>
            <a:ext cx="5422390" cy="3633047"/>
          </a:xfrm>
        </p:spPr>
        <p:txBody>
          <a:bodyPr rtlCol="0">
            <a:normAutofit/>
          </a:bodyPr>
          <a:lstStyle/>
          <a:p>
            <a:pPr lvl="0" rtl="0"/>
            <a:r>
              <a:rPr lang="id-ID" noProof="0"/>
              <a:t>Klik untuk 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empat Penampung Konten 3"/>
          <p:cNvSpPr>
            <a:spLocks noGrp="1"/>
          </p:cNvSpPr>
          <p:nvPr>
            <p:ph sz="half" idx="2"/>
          </p:nvPr>
        </p:nvSpPr>
        <p:spPr>
          <a:xfrm>
            <a:off x="6188417" y="2228003"/>
            <a:ext cx="5422392" cy="3633047"/>
          </a:xfrm>
        </p:spPr>
        <p:txBody>
          <a:bodyPr rtlCol="0">
            <a:normAutofit/>
          </a:bodyPr>
          <a:lstStyle/>
          <a:p>
            <a:pPr lvl="0" rtl="0"/>
            <a:r>
              <a:rPr lang="id-ID" noProof="0"/>
              <a:t>Klik untuk 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5" name="Tampungan Tanggal 4"/>
          <p:cNvSpPr>
            <a:spLocks noGrp="1"/>
          </p:cNvSpPr>
          <p:nvPr>
            <p:ph type="dt" sz="half" idx="10"/>
          </p:nvPr>
        </p:nvSpPr>
        <p:spPr/>
        <p:txBody>
          <a:bodyPr rtlCol="0"/>
          <a:lstStyle/>
          <a:p>
            <a:pPr rtl="0"/>
            <a:fld id="{12FB28D3-FE89-4101-B5D3-8F3487A84EB3}" type="datetime1">
              <a:rPr lang="id-ID" noProof="0" smtClean="0"/>
              <a:t>25/03/2021</a:t>
            </a:fld>
            <a:endParaRPr lang="id-ID" noProof="0"/>
          </a:p>
        </p:txBody>
      </p:sp>
      <p:sp>
        <p:nvSpPr>
          <p:cNvPr id="6" name="Tampungan Kaki 5"/>
          <p:cNvSpPr>
            <a:spLocks noGrp="1"/>
          </p:cNvSpPr>
          <p:nvPr>
            <p:ph type="ftr" sz="quarter" idx="11"/>
          </p:nvPr>
        </p:nvSpPr>
        <p:spPr/>
        <p:txBody>
          <a:bodyPr rtlCol="0"/>
          <a:lstStyle/>
          <a:p>
            <a:pPr rtl="0"/>
            <a:endParaRPr lang="id-ID" noProof="0"/>
          </a:p>
        </p:txBody>
      </p:sp>
      <p:sp>
        <p:nvSpPr>
          <p:cNvPr id="7" name="Tempat Penampung Nomor Slide 6"/>
          <p:cNvSpPr>
            <a:spLocks noGrp="1"/>
          </p:cNvSpPr>
          <p:nvPr>
            <p:ph type="sldNum" sz="quarter" idx="12"/>
          </p:nvPr>
        </p:nvSpPr>
        <p:spPr/>
        <p:txBody>
          <a:bodyPr rtlCol="0"/>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Perbandingan">
    <p:spTree>
      <p:nvGrpSpPr>
        <p:cNvPr id="1" name=""/>
        <p:cNvGrpSpPr/>
        <p:nvPr/>
      </p:nvGrpSpPr>
      <p:grpSpPr>
        <a:xfrm>
          <a:off x="0" y="0"/>
          <a:ext cx="0" cy="0"/>
          <a:chOff x="0" y="0"/>
          <a:chExt cx="0" cy="0"/>
        </a:xfrm>
      </p:grpSpPr>
      <p:sp>
        <p:nvSpPr>
          <p:cNvPr id="11" name="Persegi panjang 10"/>
          <p:cNvSpPr>
            <a:spLocks noChangeAspect="1"/>
          </p:cNvSpPr>
          <p:nvPr/>
        </p:nvSpPr>
        <p:spPr>
          <a:xfrm>
            <a:off x="445982"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2" name="Judul 1"/>
          <p:cNvSpPr>
            <a:spLocks noGrp="1"/>
          </p:cNvSpPr>
          <p:nvPr>
            <p:ph type="title"/>
          </p:nvPr>
        </p:nvSpPr>
        <p:spPr>
          <a:xfrm>
            <a:off x="581193" y="729658"/>
            <a:ext cx="11029616" cy="988332"/>
          </a:xfrm>
        </p:spPr>
        <p:txBody>
          <a:bodyPr rtlCol="0"/>
          <a:lstStyle/>
          <a:p>
            <a:pPr rtl="0"/>
            <a:r>
              <a:rPr lang="id-ID" noProof="0"/>
              <a:t>Klik untuk mengedit gaya judul Master</a:t>
            </a:r>
          </a:p>
        </p:txBody>
      </p:sp>
      <p:sp>
        <p:nvSpPr>
          <p:cNvPr id="3" name="Tempat Penampung Teks 2"/>
          <p:cNvSpPr>
            <a:spLocks noGrp="1"/>
          </p:cNvSpPr>
          <p:nvPr>
            <p:ph type="body" idx="1"/>
          </p:nvPr>
        </p:nvSpPr>
        <p:spPr>
          <a:xfrm>
            <a:off x="887219" y="2250892"/>
            <a:ext cx="5087075" cy="536005"/>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d-ID" noProof="0"/>
              <a:t>Klik untuk edit gaya teks Master</a:t>
            </a:r>
          </a:p>
        </p:txBody>
      </p:sp>
      <p:sp>
        <p:nvSpPr>
          <p:cNvPr id="4" name="Tempat Penampung Konten 3"/>
          <p:cNvSpPr>
            <a:spLocks noGrp="1"/>
          </p:cNvSpPr>
          <p:nvPr>
            <p:ph sz="half" idx="2"/>
          </p:nvPr>
        </p:nvSpPr>
        <p:spPr>
          <a:xfrm>
            <a:off x="581194" y="2926052"/>
            <a:ext cx="5393100" cy="2934999"/>
          </a:xfrm>
        </p:spPr>
        <p:txBody>
          <a:bodyPr rtlCol="0" anchor="t">
            <a:normAutofit/>
          </a:bodyPr>
          <a:lstStyle/>
          <a:p>
            <a:pPr lvl="0" rtl="0"/>
            <a:r>
              <a:rPr lang="id-ID" noProof="0"/>
              <a:t>Klik untuk 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5" name="Tempat Penampung Teks 4"/>
          <p:cNvSpPr>
            <a:spLocks noGrp="1"/>
          </p:cNvSpPr>
          <p:nvPr>
            <p:ph type="body" sz="quarter" idx="3"/>
          </p:nvPr>
        </p:nvSpPr>
        <p:spPr>
          <a:xfrm>
            <a:off x="6523735" y="2250892"/>
            <a:ext cx="5087073" cy="553373"/>
          </a:xfrm>
        </p:spPr>
        <p:txBody>
          <a:bodyPr rtlCol="0" anchor="b">
            <a:noAutofit/>
          </a:bodyPr>
          <a:lstStyle>
            <a:lvl1pPr marL="0" indent="0">
              <a:buNone/>
              <a:defRPr sz="2200" b="0">
                <a:solidFill>
                  <a:schemeClr val="accent2"/>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id-ID" noProof="0"/>
              <a:t>Klik untuk edit gaya teks Master</a:t>
            </a:r>
          </a:p>
        </p:txBody>
      </p:sp>
      <p:sp>
        <p:nvSpPr>
          <p:cNvPr id="6" name="Tempat Penampung Konten 5"/>
          <p:cNvSpPr>
            <a:spLocks noGrp="1"/>
          </p:cNvSpPr>
          <p:nvPr>
            <p:ph sz="quarter" idx="4"/>
          </p:nvPr>
        </p:nvSpPr>
        <p:spPr>
          <a:xfrm>
            <a:off x="6217709" y="2926052"/>
            <a:ext cx="5393100" cy="2934999"/>
          </a:xfrm>
        </p:spPr>
        <p:txBody>
          <a:bodyPr rtlCol="0" anchor="t">
            <a:normAutofit/>
          </a:bodyPr>
          <a:lstStyle/>
          <a:p>
            <a:pPr lvl="0" rtl="0"/>
            <a:r>
              <a:rPr lang="id-ID" noProof="0"/>
              <a:t>Klik untuk 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7" name="Tampungan Tanggal 6"/>
          <p:cNvSpPr>
            <a:spLocks noGrp="1"/>
          </p:cNvSpPr>
          <p:nvPr>
            <p:ph type="dt" sz="half" idx="10"/>
          </p:nvPr>
        </p:nvSpPr>
        <p:spPr/>
        <p:txBody>
          <a:bodyPr rtlCol="0"/>
          <a:lstStyle/>
          <a:p>
            <a:pPr rtl="0"/>
            <a:fld id="{DD208338-FFED-43F2-BB32-BAC300A86AF3}" type="datetime1">
              <a:rPr lang="id-ID" noProof="0" smtClean="0"/>
              <a:t>25/03/2021</a:t>
            </a:fld>
            <a:endParaRPr lang="id-ID" noProof="0"/>
          </a:p>
        </p:txBody>
      </p:sp>
      <p:sp>
        <p:nvSpPr>
          <p:cNvPr id="8" name="Tampungan Kaki 7"/>
          <p:cNvSpPr>
            <a:spLocks noGrp="1"/>
          </p:cNvSpPr>
          <p:nvPr>
            <p:ph type="ftr" sz="quarter" idx="11"/>
          </p:nvPr>
        </p:nvSpPr>
        <p:spPr/>
        <p:txBody>
          <a:bodyPr rtlCol="0"/>
          <a:lstStyle/>
          <a:p>
            <a:pPr rtl="0"/>
            <a:endParaRPr lang="id-ID" noProof="0"/>
          </a:p>
        </p:txBody>
      </p:sp>
      <p:sp>
        <p:nvSpPr>
          <p:cNvPr id="9" name="Tempat Penampung Nomor Slide 8"/>
          <p:cNvSpPr>
            <a:spLocks noGrp="1"/>
          </p:cNvSpPr>
          <p:nvPr>
            <p:ph type="sldNum" sz="quarter" idx="12"/>
          </p:nvPr>
        </p:nvSpPr>
        <p:spPr/>
        <p:txBody>
          <a:bodyPr rtlCol="0"/>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Judul Saja">
    <p:spTree>
      <p:nvGrpSpPr>
        <p:cNvPr id="1" name=""/>
        <p:cNvGrpSpPr/>
        <p:nvPr/>
      </p:nvGrpSpPr>
      <p:grpSpPr>
        <a:xfrm>
          <a:off x="0" y="0"/>
          <a:ext cx="0" cy="0"/>
          <a:chOff x="0" y="0"/>
          <a:chExt cx="0" cy="0"/>
        </a:xfrm>
      </p:grpSpPr>
      <p:sp>
        <p:nvSpPr>
          <p:cNvPr id="7" name="Persegi panjang 6"/>
          <p:cNvSpPr>
            <a:spLocks noChangeAspect="1"/>
          </p:cNvSpPr>
          <p:nvPr/>
        </p:nvSpPr>
        <p:spPr>
          <a:xfrm>
            <a:off x="440683" y="606554"/>
            <a:ext cx="11300036" cy="125882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8" name="Judul 1"/>
          <p:cNvSpPr>
            <a:spLocks noGrp="1"/>
          </p:cNvSpPr>
          <p:nvPr>
            <p:ph type="title"/>
          </p:nvPr>
        </p:nvSpPr>
        <p:spPr>
          <a:xfrm>
            <a:off x="575894" y="729658"/>
            <a:ext cx="11029616" cy="988332"/>
          </a:xfrm>
        </p:spPr>
        <p:txBody>
          <a:bodyPr rtlCol="0"/>
          <a:lstStyle/>
          <a:p>
            <a:pPr rtl="0"/>
            <a:r>
              <a:rPr lang="id-ID" noProof="0"/>
              <a:t>Klik untuk mengedit gaya judul Master</a:t>
            </a:r>
          </a:p>
        </p:txBody>
      </p:sp>
      <p:sp>
        <p:nvSpPr>
          <p:cNvPr id="3" name="Tampungan Tanggal 2"/>
          <p:cNvSpPr>
            <a:spLocks noGrp="1"/>
          </p:cNvSpPr>
          <p:nvPr>
            <p:ph type="dt" sz="half" idx="10"/>
          </p:nvPr>
        </p:nvSpPr>
        <p:spPr/>
        <p:txBody>
          <a:bodyPr rtlCol="0"/>
          <a:lstStyle/>
          <a:p>
            <a:pPr rtl="0"/>
            <a:fld id="{5AA14000-F510-44E9-83EB-B85AF1462946}" type="datetime1">
              <a:rPr lang="id-ID" noProof="0" smtClean="0"/>
              <a:t>25/03/2021</a:t>
            </a:fld>
            <a:endParaRPr lang="id-ID" noProof="0"/>
          </a:p>
        </p:txBody>
      </p:sp>
      <p:sp>
        <p:nvSpPr>
          <p:cNvPr id="4" name="Tampungan Kaki 3"/>
          <p:cNvSpPr>
            <a:spLocks noGrp="1"/>
          </p:cNvSpPr>
          <p:nvPr>
            <p:ph type="ftr" sz="quarter" idx="11"/>
          </p:nvPr>
        </p:nvSpPr>
        <p:spPr/>
        <p:txBody>
          <a:bodyPr rtlCol="0"/>
          <a:lstStyle/>
          <a:p>
            <a:pPr rtl="0"/>
            <a:endParaRPr lang="id-ID" noProof="0"/>
          </a:p>
        </p:txBody>
      </p:sp>
      <p:sp>
        <p:nvSpPr>
          <p:cNvPr id="5" name="Tempat Penampung Nomor Slide 4"/>
          <p:cNvSpPr>
            <a:spLocks noGrp="1"/>
          </p:cNvSpPr>
          <p:nvPr>
            <p:ph type="sldNum" sz="quarter" idx="12"/>
          </p:nvPr>
        </p:nvSpPr>
        <p:spPr/>
        <p:txBody>
          <a:bodyPr rtlCol="0"/>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Kosong">
    <p:spTree>
      <p:nvGrpSpPr>
        <p:cNvPr id="1" name=""/>
        <p:cNvGrpSpPr/>
        <p:nvPr/>
      </p:nvGrpSpPr>
      <p:grpSpPr>
        <a:xfrm>
          <a:off x="0" y="0"/>
          <a:ext cx="0" cy="0"/>
          <a:chOff x="0" y="0"/>
          <a:chExt cx="0" cy="0"/>
        </a:xfrm>
      </p:grpSpPr>
      <p:sp>
        <p:nvSpPr>
          <p:cNvPr id="2" name="Tampungan Tanggal 1"/>
          <p:cNvSpPr>
            <a:spLocks noGrp="1"/>
          </p:cNvSpPr>
          <p:nvPr>
            <p:ph type="dt" sz="half" idx="10"/>
          </p:nvPr>
        </p:nvSpPr>
        <p:spPr/>
        <p:txBody>
          <a:bodyPr rtlCol="0"/>
          <a:lstStyle/>
          <a:p>
            <a:pPr rtl="0"/>
            <a:fld id="{88C845F6-0161-484A-95CC-4E41EF48E981}" type="datetime1">
              <a:rPr lang="id-ID" noProof="0" smtClean="0"/>
              <a:t>25/03/2021</a:t>
            </a:fld>
            <a:endParaRPr lang="id-ID" noProof="0"/>
          </a:p>
        </p:txBody>
      </p:sp>
      <p:sp>
        <p:nvSpPr>
          <p:cNvPr id="3" name="Tampungan Kaki 2"/>
          <p:cNvSpPr>
            <a:spLocks noGrp="1"/>
          </p:cNvSpPr>
          <p:nvPr>
            <p:ph type="ftr" sz="quarter" idx="11"/>
          </p:nvPr>
        </p:nvSpPr>
        <p:spPr/>
        <p:txBody>
          <a:bodyPr rtlCol="0"/>
          <a:lstStyle/>
          <a:p>
            <a:pPr rtl="0"/>
            <a:endParaRPr lang="id-ID" noProof="0"/>
          </a:p>
        </p:txBody>
      </p:sp>
      <p:sp>
        <p:nvSpPr>
          <p:cNvPr id="4" name="Tempat Penampung Nomor Slide 3"/>
          <p:cNvSpPr>
            <a:spLocks noGrp="1"/>
          </p:cNvSpPr>
          <p:nvPr>
            <p:ph type="sldNum" sz="quarter" idx="12"/>
          </p:nvPr>
        </p:nvSpPr>
        <p:spPr/>
        <p:txBody>
          <a:bodyPr rtlCol="0"/>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Konten dengan Keterangan">
    <p:spTree>
      <p:nvGrpSpPr>
        <p:cNvPr id="1" name=""/>
        <p:cNvGrpSpPr/>
        <p:nvPr/>
      </p:nvGrpSpPr>
      <p:grpSpPr>
        <a:xfrm>
          <a:off x="0" y="0"/>
          <a:ext cx="0" cy="0"/>
          <a:chOff x="0" y="0"/>
          <a:chExt cx="0" cy="0"/>
        </a:xfrm>
      </p:grpSpPr>
      <p:sp>
        <p:nvSpPr>
          <p:cNvPr id="9" name="Persegi panjang 8"/>
          <p:cNvSpPr>
            <a:spLocks noChangeAspect="1"/>
          </p:cNvSpPr>
          <p:nvPr/>
        </p:nvSpPr>
        <p:spPr>
          <a:xfrm>
            <a:off x="447817" y="5141973"/>
            <a:ext cx="11298200" cy="1274702"/>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Judul 1"/>
          <p:cNvSpPr>
            <a:spLocks noGrp="1"/>
          </p:cNvSpPr>
          <p:nvPr>
            <p:ph type="title"/>
          </p:nvPr>
        </p:nvSpPr>
        <p:spPr>
          <a:xfrm>
            <a:off x="581192" y="5262296"/>
            <a:ext cx="4909445" cy="689514"/>
          </a:xfrm>
        </p:spPr>
        <p:txBody>
          <a:bodyPr rtlCol="0" anchor="ctr"/>
          <a:lstStyle>
            <a:lvl1pPr algn="l">
              <a:defRPr sz="2000" b="0">
                <a:solidFill>
                  <a:schemeClr val="accent1">
                    <a:lumMod val="75000"/>
                    <a:lumOff val="25000"/>
                  </a:schemeClr>
                </a:solidFill>
              </a:defRPr>
            </a:lvl1pPr>
          </a:lstStyle>
          <a:p>
            <a:pPr rtl="0"/>
            <a:r>
              <a:rPr lang="id-ID" noProof="0"/>
              <a:t>Klik untuk mengedit gaya judul Master</a:t>
            </a:r>
          </a:p>
        </p:txBody>
      </p:sp>
      <p:sp>
        <p:nvSpPr>
          <p:cNvPr id="3" name="Tempat Penampung Konten 2"/>
          <p:cNvSpPr>
            <a:spLocks noGrp="1"/>
          </p:cNvSpPr>
          <p:nvPr>
            <p:ph idx="1"/>
          </p:nvPr>
        </p:nvSpPr>
        <p:spPr>
          <a:xfrm>
            <a:off x="447816" y="601200"/>
            <a:ext cx="11292840" cy="4204800"/>
          </a:xfrm>
        </p:spPr>
        <p:txBody>
          <a:bodyPr rtlCol="0" anchor="ctr">
            <a:normAutofit/>
          </a:bodyPr>
          <a:lstStyle>
            <a:lvl1pPr>
              <a:defRPr sz="2000">
                <a:solidFill>
                  <a:schemeClr val="tx2"/>
                </a:solidFill>
              </a:defRPr>
            </a:lvl1pPr>
            <a:lvl2pPr>
              <a:defRPr sz="1800">
                <a:solidFill>
                  <a:schemeClr val="tx2"/>
                </a:solidFill>
              </a:defRPr>
            </a:lvl2pPr>
            <a:lvl3pPr>
              <a:defRPr sz="1600">
                <a:solidFill>
                  <a:schemeClr val="tx2"/>
                </a:solidFill>
              </a:defRPr>
            </a:lvl3pPr>
            <a:lvl4pPr>
              <a:defRPr sz="1400">
                <a:solidFill>
                  <a:schemeClr val="tx2"/>
                </a:solidFill>
              </a:defRPr>
            </a:lvl4pPr>
            <a:lvl5pPr>
              <a:defRPr sz="1400">
                <a:solidFill>
                  <a:schemeClr val="tx2"/>
                </a:solidFill>
              </a:defRPr>
            </a:lvl5pPr>
            <a:lvl6pPr>
              <a:defRPr sz="1400">
                <a:solidFill>
                  <a:schemeClr val="tx2"/>
                </a:solidFill>
              </a:defRPr>
            </a:lvl6pPr>
            <a:lvl7pPr>
              <a:defRPr sz="1400">
                <a:solidFill>
                  <a:schemeClr val="tx2"/>
                </a:solidFill>
              </a:defRPr>
            </a:lvl7pPr>
            <a:lvl8pPr>
              <a:defRPr sz="1400">
                <a:solidFill>
                  <a:schemeClr val="tx2"/>
                </a:solidFill>
              </a:defRPr>
            </a:lvl8pPr>
            <a:lvl9pPr>
              <a:defRPr sz="1400">
                <a:solidFill>
                  <a:schemeClr val="tx2"/>
                </a:solidFill>
              </a:defRPr>
            </a:lvl9pPr>
          </a:lstStyle>
          <a:p>
            <a:pPr lvl="0" rtl="0"/>
            <a:r>
              <a:rPr lang="id-ID" noProof="0"/>
              <a:t>Klik untuk 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empat Penampung Teks 3"/>
          <p:cNvSpPr>
            <a:spLocks noGrp="1"/>
          </p:cNvSpPr>
          <p:nvPr>
            <p:ph type="body" sz="half" idx="2"/>
          </p:nvPr>
        </p:nvSpPr>
        <p:spPr>
          <a:xfrm>
            <a:off x="5740823" y="5262296"/>
            <a:ext cx="5869987" cy="689515"/>
          </a:xfrm>
        </p:spPr>
        <p:txBody>
          <a:bodyPr rtlCol="0" anchor="ctr">
            <a:normAutofit/>
          </a:bodyPr>
          <a:lstStyle>
            <a:lvl1pPr marL="0" indent="0" algn="r">
              <a:buNone/>
              <a:defRPr sz="1100">
                <a:solidFill>
                  <a:schemeClr val="bg1"/>
                </a:solidFill>
              </a:defRPr>
            </a:lvl1pPr>
            <a:lvl2pPr marL="457200" indent="0">
              <a:buNone/>
              <a:defRPr sz="11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d-ID" noProof="0"/>
              <a:t>Klik untuk edit gaya teks Master</a:t>
            </a:r>
          </a:p>
        </p:txBody>
      </p:sp>
      <p:sp>
        <p:nvSpPr>
          <p:cNvPr id="5" name="Tampungan Tanggal 4"/>
          <p:cNvSpPr>
            <a:spLocks noGrp="1"/>
          </p:cNvSpPr>
          <p:nvPr>
            <p:ph type="dt" sz="half" idx="10"/>
          </p:nvPr>
        </p:nvSpPr>
        <p:spPr/>
        <p:txBody>
          <a:bodyPr rtlCol="0"/>
          <a:lstStyle>
            <a:lvl1pPr>
              <a:defRPr>
                <a:solidFill>
                  <a:schemeClr val="accent1">
                    <a:lumMod val="75000"/>
                    <a:lumOff val="25000"/>
                  </a:schemeClr>
                </a:solidFill>
              </a:defRPr>
            </a:lvl1pPr>
          </a:lstStyle>
          <a:p>
            <a:pPr rtl="0"/>
            <a:fld id="{885C539B-2C57-4114-9FA3-C55394E3072B}" type="datetime1">
              <a:rPr lang="id-ID" noProof="0" smtClean="0"/>
              <a:t>25/03/2021</a:t>
            </a:fld>
            <a:endParaRPr lang="id-ID" noProof="0"/>
          </a:p>
        </p:txBody>
      </p:sp>
      <p:sp>
        <p:nvSpPr>
          <p:cNvPr id="6" name="Tampungan Kaki 5"/>
          <p:cNvSpPr>
            <a:spLocks noGrp="1"/>
          </p:cNvSpPr>
          <p:nvPr>
            <p:ph type="ftr" sz="quarter" idx="11"/>
          </p:nvPr>
        </p:nvSpPr>
        <p:spPr/>
        <p:txBody>
          <a:bodyPr rtlCol="0"/>
          <a:lstStyle>
            <a:lvl1pPr>
              <a:defRPr>
                <a:solidFill>
                  <a:schemeClr val="accent1">
                    <a:lumMod val="75000"/>
                    <a:lumOff val="25000"/>
                  </a:schemeClr>
                </a:solidFill>
              </a:defRPr>
            </a:lvl1pPr>
          </a:lstStyle>
          <a:p>
            <a:pPr rtl="0"/>
            <a:endParaRPr lang="id-ID" noProof="0"/>
          </a:p>
        </p:txBody>
      </p:sp>
      <p:sp>
        <p:nvSpPr>
          <p:cNvPr id="7" name="Tempat Penampung Nomor Slide 6"/>
          <p:cNvSpPr>
            <a:spLocks noGrp="1"/>
          </p:cNvSpPr>
          <p:nvPr>
            <p:ph type="sldNum" sz="quarter" idx="12"/>
          </p:nvPr>
        </p:nvSpPr>
        <p:spPr/>
        <p:txBody>
          <a:bodyPr rtlCol="0"/>
          <a:lstStyle>
            <a:lvl1pPr>
              <a:defRPr>
                <a:solidFill>
                  <a:schemeClr val="accent1">
                    <a:lumMod val="75000"/>
                    <a:lumOff val="25000"/>
                  </a:schemeClr>
                </a:solidFill>
              </a:defRPr>
            </a:lvl1pPr>
          </a:lstStyle>
          <a:p>
            <a:pPr rtl="0"/>
            <a:fld id="{D57F1E4F-1CFF-5643-939E-217C01CDF565}" type="slidenum">
              <a:rPr lang="id-ID" noProof="0" smtClean="0"/>
              <a:pPr rtl="0"/>
              <a:t>‹#›</a:t>
            </a:fld>
            <a:endParaRPr lang="id-ID" noProof="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Gambar dengan Keterangan">
    <p:spTree>
      <p:nvGrpSpPr>
        <p:cNvPr id="1" name=""/>
        <p:cNvGrpSpPr/>
        <p:nvPr/>
      </p:nvGrpSpPr>
      <p:grpSpPr>
        <a:xfrm>
          <a:off x="0" y="0"/>
          <a:ext cx="0" cy="0"/>
          <a:chOff x="0" y="0"/>
          <a:chExt cx="0" cy="0"/>
        </a:xfrm>
      </p:grpSpPr>
      <p:sp>
        <p:nvSpPr>
          <p:cNvPr id="2" name="Judul 1"/>
          <p:cNvSpPr>
            <a:spLocks noGrp="1"/>
          </p:cNvSpPr>
          <p:nvPr>
            <p:ph type="title"/>
          </p:nvPr>
        </p:nvSpPr>
        <p:spPr>
          <a:xfrm>
            <a:off x="581193" y="4693389"/>
            <a:ext cx="11029616" cy="566738"/>
          </a:xfrm>
        </p:spPr>
        <p:txBody>
          <a:bodyPr rtlCol="0" anchor="b">
            <a:normAutofit/>
          </a:bodyPr>
          <a:lstStyle>
            <a:lvl1pPr algn="l">
              <a:defRPr sz="2400" b="0">
                <a:solidFill>
                  <a:schemeClr val="accent1"/>
                </a:solidFill>
              </a:defRPr>
            </a:lvl1pPr>
          </a:lstStyle>
          <a:p>
            <a:pPr rtl="0"/>
            <a:r>
              <a:rPr lang="id-ID" noProof="0"/>
              <a:t>Klik untuk mengedit gaya judul Master</a:t>
            </a:r>
          </a:p>
        </p:txBody>
      </p:sp>
      <p:sp>
        <p:nvSpPr>
          <p:cNvPr id="3" name="Tempat Penampung Gambar 2"/>
          <p:cNvSpPr>
            <a:spLocks noGrp="1" noChangeAspect="1"/>
          </p:cNvSpPr>
          <p:nvPr>
            <p:ph type="pic" idx="1"/>
          </p:nvPr>
        </p:nvSpPr>
        <p:spPr>
          <a:xfrm>
            <a:off x="447817" y="599725"/>
            <a:ext cx="11290859" cy="3557252"/>
          </a:xfrm>
        </p:spPr>
        <p:txBody>
          <a:bodyPr rtlCol="0"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rtl="0"/>
            <a:r>
              <a:rPr lang="id-ID" noProof="0"/>
              <a:t>Klik ikon untuk menambahkan gambar</a:t>
            </a:r>
          </a:p>
        </p:txBody>
      </p:sp>
      <p:sp>
        <p:nvSpPr>
          <p:cNvPr id="4" name="Tempat Penampung Teks 3"/>
          <p:cNvSpPr>
            <a:spLocks noGrp="1"/>
          </p:cNvSpPr>
          <p:nvPr>
            <p:ph type="body" sz="half" idx="2"/>
          </p:nvPr>
        </p:nvSpPr>
        <p:spPr>
          <a:xfrm>
            <a:off x="581192" y="5260127"/>
            <a:ext cx="11029617" cy="598671"/>
          </a:xfrm>
        </p:spPr>
        <p:txBody>
          <a:bodyPr rtlCol="0">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rtl="0"/>
            <a:r>
              <a:rPr lang="id-ID" noProof="0"/>
              <a:t>Klik untuk edit gaya teks Master</a:t>
            </a:r>
          </a:p>
        </p:txBody>
      </p:sp>
      <p:sp>
        <p:nvSpPr>
          <p:cNvPr id="5" name="Tampungan Tanggal 4"/>
          <p:cNvSpPr>
            <a:spLocks noGrp="1"/>
          </p:cNvSpPr>
          <p:nvPr>
            <p:ph type="dt" sz="half" idx="10"/>
          </p:nvPr>
        </p:nvSpPr>
        <p:spPr/>
        <p:txBody>
          <a:bodyPr rtlCol="0"/>
          <a:lstStyle/>
          <a:p>
            <a:pPr rtl="0"/>
            <a:fld id="{35CF70F8-12A3-4A87-99E2-6E28375F3426}" type="datetime1">
              <a:rPr lang="id-ID" noProof="0" smtClean="0"/>
              <a:t>25/03/2021</a:t>
            </a:fld>
            <a:endParaRPr lang="id-ID" noProof="0"/>
          </a:p>
        </p:txBody>
      </p:sp>
      <p:sp>
        <p:nvSpPr>
          <p:cNvPr id="6" name="Tampungan Kaki 5"/>
          <p:cNvSpPr>
            <a:spLocks noGrp="1"/>
          </p:cNvSpPr>
          <p:nvPr>
            <p:ph type="ftr" sz="quarter" idx="11"/>
          </p:nvPr>
        </p:nvSpPr>
        <p:spPr/>
        <p:txBody>
          <a:bodyPr rtlCol="0"/>
          <a:lstStyle/>
          <a:p>
            <a:pPr rtl="0"/>
            <a:endParaRPr lang="id-ID" noProof="0"/>
          </a:p>
        </p:txBody>
      </p:sp>
      <p:sp>
        <p:nvSpPr>
          <p:cNvPr id="7" name="Tempat Penampung Nomor Slide 6"/>
          <p:cNvSpPr>
            <a:spLocks noGrp="1"/>
          </p:cNvSpPr>
          <p:nvPr>
            <p:ph type="sldNum" sz="quarter" idx="12"/>
          </p:nvPr>
        </p:nvSpPr>
        <p:spPr/>
        <p:txBody>
          <a:bodyPr rtlCol="0"/>
          <a:lstStyle/>
          <a:p>
            <a:pPr rtl="0"/>
            <a:fld id="{D57F1E4F-1CFF-5643-939E-217C01CDF565}" type="slidenum">
              <a:rPr lang="id-ID" noProof="0" smtClean="0"/>
              <a:pPr rtl="0"/>
              <a:t>‹#›</a:t>
            </a:fld>
            <a:endParaRPr lang="id-ID" noProof="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empat Penampung Judul 1"/>
          <p:cNvSpPr>
            <a:spLocks noGrp="1"/>
          </p:cNvSpPr>
          <p:nvPr>
            <p:ph type="title"/>
          </p:nvPr>
        </p:nvSpPr>
        <p:spPr>
          <a:xfrm>
            <a:off x="581192" y="705124"/>
            <a:ext cx="11029616" cy="1189554"/>
          </a:xfrm>
          <a:prstGeom prst="rect">
            <a:avLst/>
          </a:prstGeom>
        </p:spPr>
        <p:txBody>
          <a:bodyPr vert="horz" lIns="91440" tIns="45720" rIns="91440" bIns="45720" rtlCol="0" anchor="b">
            <a:normAutofit/>
          </a:bodyPr>
          <a:lstStyle/>
          <a:p>
            <a:pPr rtl="0"/>
            <a:r>
              <a:rPr lang="id-ID" noProof="0"/>
              <a:t>Klik untuk mengedit gaya judul Master</a:t>
            </a:r>
          </a:p>
        </p:txBody>
      </p:sp>
      <p:sp>
        <p:nvSpPr>
          <p:cNvPr id="3" name="Tempat Penampung Teks 2"/>
          <p:cNvSpPr>
            <a:spLocks noGrp="1"/>
          </p:cNvSpPr>
          <p:nvPr>
            <p:ph type="body" idx="1"/>
          </p:nvPr>
        </p:nvSpPr>
        <p:spPr>
          <a:xfrm>
            <a:off x="581192" y="2336003"/>
            <a:ext cx="11029616" cy="3522794"/>
          </a:xfrm>
          <a:prstGeom prst="rect">
            <a:avLst/>
          </a:prstGeom>
        </p:spPr>
        <p:txBody>
          <a:bodyPr vert="horz" lIns="91440" tIns="45720" rIns="91440" bIns="45720" rtlCol="0" anchor="ctr">
            <a:normAutofit/>
          </a:bodyPr>
          <a:lstStyle/>
          <a:p>
            <a:pPr lvl="0" rtl="0"/>
            <a:r>
              <a:rPr lang="id-ID" noProof="0"/>
              <a:t>Klik untuk mengedit gaya teks Master</a:t>
            </a:r>
          </a:p>
          <a:p>
            <a:pPr lvl="1" rtl="0"/>
            <a:r>
              <a:rPr lang="id-ID" noProof="0"/>
              <a:t>Tingkat kedua</a:t>
            </a:r>
          </a:p>
          <a:p>
            <a:pPr lvl="2" rtl="0"/>
            <a:r>
              <a:rPr lang="id-ID" noProof="0"/>
              <a:t>Tingkat ketiga</a:t>
            </a:r>
          </a:p>
          <a:p>
            <a:pPr lvl="3" rtl="0"/>
            <a:r>
              <a:rPr lang="id-ID" noProof="0"/>
              <a:t>Tingkat keempat</a:t>
            </a:r>
          </a:p>
          <a:p>
            <a:pPr lvl="4" rtl="0"/>
            <a:r>
              <a:rPr lang="id-ID" noProof="0"/>
              <a:t>Tingkat kelima</a:t>
            </a:r>
          </a:p>
        </p:txBody>
      </p:sp>
      <p:sp>
        <p:nvSpPr>
          <p:cNvPr id="4" name="Tampungan Tanggal 3"/>
          <p:cNvSpPr>
            <a:spLocks noGrp="1"/>
          </p:cNvSpPr>
          <p:nvPr>
            <p:ph type="dt" sz="half" idx="2"/>
          </p:nvPr>
        </p:nvSpPr>
        <p:spPr>
          <a:xfrm>
            <a:off x="7605951" y="5956137"/>
            <a:ext cx="2844799" cy="365125"/>
          </a:xfrm>
          <a:prstGeom prst="rect">
            <a:avLst/>
          </a:prstGeom>
        </p:spPr>
        <p:txBody>
          <a:bodyPr vert="horz" lIns="91440" tIns="45720" rIns="91440" bIns="45720" rtlCol="0" anchor="ctr"/>
          <a:lstStyle>
            <a:lvl1pPr algn="r">
              <a:defRPr sz="900">
                <a:solidFill>
                  <a:schemeClr val="accent2"/>
                </a:solidFill>
              </a:defRPr>
            </a:lvl1pPr>
          </a:lstStyle>
          <a:p>
            <a:pPr rtl="0"/>
            <a:fld id="{C403F1B0-4E1E-49B6-8CB0-A65BB8243F86}" type="datetime1">
              <a:rPr lang="id-ID" noProof="0" smtClean="0"/>
              <a:t>25/03/2021</a:t>
            </a:fld>
            <a:endParaRPr lang="id-ID" noProof="0"/>
          </a:p>
        </p:txBody>
      </p:sp>
      <p:sp>
        <p:nvSpPr>
          <p:cNvPr id="5" name="Tempat Penampung Footer 4"/>
          <p:cNvSpPr>
            <a:spLocks noGrp="1"/>
          </p:cNvSpPr>
          <p:nvPr>
            <p:ph type="ftr" sz="quarter" idx="3"/>
          </p:nvPr>
        </p:nvSpPr>
        <p:spPr>
          <a:xfrm>
            <a:off x="581192" y="5951811"/>
            <a:ext cx="6917210" cy="365125"/>
          </a:xfrm>
          <a:prstGeom prst="rect">
            <a:avLst/>
          </a:prstGeom>
        </p:spPr>
        <p:txBody>
          <a:bodyPr vert="horz" lIns="91440" tIns="45720" rIns="91440" bIns="45720" rtlCol="0" anchor="ctr"/>
          <a:lstStyle>
            <a:lvl1pPr algn="l">
              <a:defRPr sz="900" cap="all">
                <a:solidFill>
                  <a:schemeClr val="accent2"/>
                </a:solidFill>
              </a:defRPr>
            </a:lvl1pPr>
          </a:lstStyle>
          <a:p>
            <a:pPr rtl="0"/>
            <a:endParaRPr lang="id-ID" noProof="0"/>
          </a:p>
        </p:txBody>
      </p:sp>
      <p:sp>
        <p:nvSpPr>
          <p:cNvPr id="6" name="Tampungan Nomor Slide 5"/>
          <p:cNvSpPr>
            <a:spLocks noGrp="1"/>
          </p:cNvSpPr>
          <p:nvPr>
            <p:ph type="sldNum" sz="quarter" idx="4"/>
          </p:nvPr>
        </p:nvSpPr>
        <p:spPr>
          <a:xfrm>
            <a:off x="10558300" y="5956137"/>
            <a:ext cx="1052510" cy="365125"/>
          </a:xfrm>
          <a:prstGeom prst="rect">
            <a:avLst/>
          </a:prstGeom>
        </p:spPr>
        <p:txBody>
          <a:bodyPr vert="horz" lIns="91440" tIns="45720" rIns="91440" bIns="45720" rtlCol="0" anchor="ctr"/>
          <a:lstStyle>
            <a:lvl1pPr algn="r">
              <a:defRPr sz="900">
                <a:solidFill>
                  <a:schemeClr val="accent2"/>
                </a:solidFill>
              </a:defRPr>
            </a:lvl1pPr>
          </a:lstStyle>
          <a:p>
            <a:pPr rtl="0"/>
            <a:fld id="{D57F1E4F-1CFF-5643-939E-217C01CDF565}" type="slidenum">
              <a:rPr lang="id-ID" noProof="0" smtClean="0"/>
              <a:pPr rtl="0"/>
              <a:t>‹#›</a:t>
            </a:fld>
            <a:endParaRPr lang="id-ID" noProof="0"/>
          </a:p>
        </p:txBody>
      </p:sp>
      <p:sp>
        <p:nvSpPr>
          <p:cNvPr id="9" name="Persegi panjang 8"/>
          <p:cNvSpPr/>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10" name="Persegi panjang 9"/>
          <p:cNvSpPr/>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11" name="Persegi panjang 10"/>
          <p:cNvSpPr/>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sldNum="0" hdr="0" ftr="0" dt="0"/>
  <p:txStyles>
    <p:titleStyle>
      <a:lvl1pPr algn="l" defTabSz="457200" rtl="0" eaLnBrk="1" latinLnBrk="0" hangingPunct="1">
        <a:spcBef>
          <a:spcPct val="0"/>
        </a:spcBef>
        <a:buNone/>
        <a:defRPr sz="2800" b="0" kern="1200" cap="all">
          <a:solidFill>
            <a:schemeClr val="bg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06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800" kern="1200">
          <a:solidFill>
            <a:schemeClr val="tx2"/>
          </a:solidFill>
          <a:latin typeface="+mn-lt"/>
          <a:ea typeface="+mn-ea"/>
          <a:cs typeface="+mn-cs"/>
        </a:defRPr>
      </a:lvl1pPr>
      <a:lvl2pPr marL="630000" indent="-306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600" kern="1200">
          <a:solidFill>
            <a:schemeClr val="tx2"/>
          </a:solidFill>
          <a:latin typeface="+mn-lt"/>
          <a:ea typeface="+mn-ea"/>
          <a:cs typeface="+mn-cs"/>
        </a:defRPr>
      </a:lvl2pPr>
      <a:lvl3pPr marL="900000" indent="-270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400" kern="1200">
          <a:solidFill>
            <a:schemeClr val="tx2"/>
          </a:solidFill>
          <a:latin typeface="+mn-lt"/>
          <a:ea typeface="+mn-ea"/>
          <a:cs typeface="+mn-cs"/>
        </a:defRPr>
      </a:lvl3pPr>
      <a:lvl4pPr marL="124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4pPr>
      <a:lvl5pPr marL="1602000" indent="-2340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5pPr>
      <a:lvl6pPr marL="19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6pPr>
      <a:lvl7pPr marL="22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7pPr>
      <a:lvl8pPr marL="25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8pPr>
      <a:lvl9pPr marL="2800000" indent="-228600" algn="l" defTabSz="457200" rtl="0" eaLnBrk="1" latinLnBrk="0" hangingPunct="1">
        <a:spcBef>
          <a:spcPct val="20000"/>
        </a:spcBef>
        <a:spcAft>
          <a:spcPts val="600"/>
        </a:spcAft>
        <a:buClr>
          <a:schemeClr val="accent2"/>
        </a:buClr>
        <a:buSzPct val="92000"/>
        <a:buFont typeface="Wingdings 2" panose="05020102010507070707" pitchFamily="18" charset="2"/>
        <a:buChar char=""/>
        <a:defRPr sz="1200" kern="1200">
          <a:solidFill>
            <a:schemeClr val="tx2"/>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4" name="Persegi panjang 53">
            <a:extLst>
              <a:ext uri="{FF2B5EF4-FFF2-40B4-BE49-F238E27FC236}">
                <a16:creationId xmlns:a16="http://schemas.microsoft.com/office/drawing/2014/main" id="{683F1FFD-1AA8-4EC2-97B9-FEC7564F4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1999"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id-ID"/>
          </a:p>
        </p:txBody>
      </p:sp>
      <p:pic>
        <p:nvPicPr>
          <p:cNvPr id="37" name="Gambar 36" descr="Gambar papan sirkuit digital dengan angka dan garis">
            <a:extLst>
              <a:ext uri="{FF2B5EF4-FFF2-40B4-BE49-F238E27FC236}">
                <a16:creationId xmlns:a16="http://schemas.microsoft.com/office/drawing/2014/main" id="{1A3477DC-B338-4F74-BC24-AFDF096E5A7F}"/>
              </a:ext>
            </a:extLst>
          </p:cNvPr>
          <p:cNvPicPr>
            <a:picLocks noChangeAspect="1"/>
          </p:cNvPicPr>
          <p:nvPr/>
        </p:nvPicPr>
        <p:blipFill rotWithShape="1">
          <a:blip r:embed="rId3"/>
          <a:srcRect l="10509"/>
          <a:stretch/>
        </p:blipFill>
        <p:spPr>
          <a:xfrm>
            <a:off x="458801" y="723899"/>
            <a:ext cx="7498616" cy="5676901"/>
          </a:xfrm>
          <a:prstGeom prst="rect">
            <a:avLst/>
          </a:prstGeom>
        </p:spPr>
      </p:pic>
      <p:sp>
        <p:nvSpPr>
          <p:cNvPr id="56" name="Persegi panjang 55">
            <a:extLst>
              <a:ext uri="{FF2B5EF4-FFF2-40B4-BE49-F238E27FC236}">
                <a16:creationId xmlns:a16="http://schemas.microsoft.com/office/drawing/2014/main" id="{8FF0F8A7-C9E3-49D9-A67E-09FF582C78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042147" y="723899"/>
            <a:ext cx="3703320" cy="5666666"/>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2" name="Judul 1">
            <a:extLst>
              <a:ext uri="{FF2B5EF4-FFF2-40B4-BE49-F238E27FC236}">
                <a16:creationId xmlns:a16="http://schemas.microsoft.com/office/drawing/2014/main" id="{7D2DBA70-3C88-4960-B0D4-84FCD42B19DB}"/>
              </a:ext>
            </a:extLst>
          </p:cNvPr>
          <p:cNvSpPr>
            <a:spLocks noGrp="1"/>
          </p:cNvSpPr>
          <p:nvPr>
            <p:ph type="ctrTitle"/>
          </p:nvPr>
        </p:nvSpPr>
        <p:spPr>
          <a:xfrm>
            <a:off x="8287808" y="1214899"/>
            <a:ext cx="3081576" cy="2085869"/>
          </a:xfrm>
        </p:spPr>
        <p:txBody>
          <a:bodyPr rtlCol="0">
            <a:normAutofit fontScale="90000"/>
          </a:bodyPr>
          <a:lstStyle/>
          <a:p>
            <a:r>
              <a:rPr lang="id-ID" dirty="0" err="1">
                <a:solidFill>
                  <a:srgbClr val="FFFFFF"/>
                </a:solidFill>
              </a:rPr>
              <a:t>Phase</a:t>
            </a:r>
            <a:r>
              <a:rPr lang="id-ID" dirty="0">
                <a:solidFill>
                  <a:srgbClr val="FFFFFF"/>
                </a:solidFill>
              </a:rPr>
              <a:t> 1&amp;2 (</a:t>
            </a:r>
            <a:r>
              <a:rPr lang="id-ID" dirty="0" err="1">
                <a:solidFill>
                  <a:srgbClr val="FFFFFF"/>
                </a:solidFill>
              </a:rPr>
              <a:t>physical</a:t>
            </a:r>
            <a:r>
              <a:rPr lang="id-ID" dirty="0">
                <a:solidFill>
                  <a:srgbClr val="FFFFFF"/>
                </a:solidFill>
              </a:rPr>
              <a:t> &amp; Data Link Layer</a:t>
            </a:r>
          </a:p>
        </p:txBody>
      </p:sp>
      <p:sp>
        <p:nvSpPr>
          <p:cNvPr id="3" name="Subjudul 2">
            <a:extLst>
              <a:ext uri="{FF2B5EF4-FFF2-40B4-BE49-F238E27FC236}">
                <a16:creationId xmlns:a16="http://schemas.microsoft.com/office/drawing/2014/main" id="{1B3254AA-54D7-42C3-86C1-E80F6DF9CA03}"/>
              </a:ext>
            </a:extLst>
          </p:cNvPr>
          <p:cNvSpPr>
            <a:spLocks noGrp="1"/>
          </p:cNvSpPr>
          <p:nvPr>
            <p:ph type="subTitle" idx="1"/>
          </p:nvPr>
        </p:nvSpPr>
        <p:spPr>
          <a:xfrm>
            <a:off x="8211608" y="3557232"/>
            <a:ext cx="3081576" cy="2652852"/>
          </a:xfrm>
        </p:spPr>
        <p:txBody>
          <a:bodyPr rtlCol="0">
            <a:normAutofit lnSpcReduction="10000"/>
          </a:bodyPr>
          <a:lstStyle/>
          <a:p>
            <a:pPr rtl="0"/>
            <a:r>
              <a:rPr lang="id-ID" sz="1400">
                <a:solidFill>
                  <a:srgbClr val="EBEBEB"/>
                </a:solidFill>
              </a:rPr>
              <a:t>Kelompok 01</a:t>
            </a:r>
          </a:p>
          <a:p>
            <a:pPr rtl="0"/>
            <a:r>
              <a:rPr lang="id-ID" sz="1400">
                <a:solidFill>
                  <a:srgbClr val="EBEBEB"/>
                </a:solidFill>
              </a:rPr>
              <a:t>Anggota kelompok:</a:t>
            </a:r>
          </a:p>
          <a:p>
            <a:pPr marL="285750" indent="-285750" rtl="0">
              <a:buFontTx/>
              <a:buChar char="-"/>
            </a:pPr>
            <a:r>
              <a:rPr lang="id-ID" sz="1400">
                <a:solidFill>
                  <a:srgbClr val="EBEBEB"/>
                </a:solidFill>
              </a:rPr>
              <a:t>2201753265 - Steven Leonardi</a:t>
            </a:r>
          </a:p>
          <a:p>
            <a:pPr marL="285750" indent="-285750" rtl="0">
              <a:buFontTx/>
              <a:buChar char="-"/>
            </a:pPr>
            <a:r>
              <a:rPr lang="id-ID" sz="1400">
                <a:solidFill>
                  <a:srgbClr val="EBEBEB"/>
                </a:solidFill>
              </a:rPr>
              <a:t>2440027184 - JOSE GIANCARLOS</a:t>
            </a:r>
          </a:p>
          <a:p>
            <a:pPr marL="285750" indent="-285750" rtl="0">
              <a:buFontTx/>
              <a:buChar char="-"/>
            </a:pPr>
            <a:r>
              <a:rPr lang="id-ID" sz="1400">
                <a:solidFill>
                  <a:srgbClr val="EBEBEB"/>
                </a:solidFill>
              </a:rPr>
              <a:t>2440040904 - MAXIMILIANUS RAYMOND KUSNADI</a:t>
            </a:r>
          </a:p>
          <a:p>
            <a:pPr marL="285750" indent="-285750" rtl="0">
              <a:buFontTx/>
              <a:buChar char="-"/>
            </a:pPr>
            <a:r>
              <a:rPr lang="id-ID" sz="1400">
                <a:solidFill>
                  <a:srgbClr val="EBEBEB"/>
                </a:solidFill>
              </a:rPr>
              <a:t>2440059690 - Novia agatha</a:t>
            </a:r>
          </a:p>
          <a:p>
            <a:pPr marL="285750" indent="-285750" rtl="0">
              <a:buFontTx/>
              <a:buChar char="-"/>
            </a:pPr>
            <a:r>
              <a:rPr lang="id-ID" sz="1400">
                <a:solidFill>
                  <a:srgbClr val="EBEBEB"/>
                </a:solidFill>
              </a:rPr>
              <a:t>2440124765 - SENATAMA PAMBUDI SANKARTO</a:t>
            </a:r>
          </a:p>
          <a:p>
            <a:pPr marL="285750" indent="-285750" rtl="0">
              <a:buFontTx/>
              <a:buChar char="-"/>
            </a:pPr>
            <a:endParaRPr lang="id-ID" sz="1400">
              <a:solidFill>
                <a:srgbClr val="EBEBEB"/>
              </a:solidFill>
            </a:endParaRPr>
          </a:p>
        </p:txBody>
      </p:sp>
      <p:grpSp>
        <p:nvGrpSpPr>
          <p:cNvPr id="58" name="Grup 57">
            <a:extLst>
              <a:ext uri="{FF2B5EF4-FFF2-40B4-BE49-F238E27FC236}">
                <a16:creationId xmlns:a16="http://schemas.microsoft.com/office/drawing/2014/main" id="{A4274C20-A98B-4AC3-B16A-B7F41CB582DC}"/>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46534" y="453643"/>
            <a:ext cx="11298933" cy="98554"/>
            <a:chOff x="446534" y="453643"/>
            <a:chExt cx="11298933" cy="98554"/>
          </a:xfrm>
        </p:grpSpPr>
        <p:sp>
          <p:nvSpPr>
            <p:cNvPr id="59" name="Persegi panjang 58">
              <a:extLst>
                <a:ext uri="{FF2B5EF4-FFF2-40B4-BE49-F238E27FC236}">
                  <a16:creationId xmlns:a16="http://schemas.microsoft.com/office/drawing/2014/main" id="{43ECC69B-2243-424A-8237-CF490F8B06C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46534" y="457200"/>
              <a:ext cx="3703320" cy="94997"/>
            </a:xfrm>
            <a:prstGeom prst="rect">
              <a:avLst/>
            </a:prstGeom>
            <a:solidFill>
              <a:schemeClr val="accent1"/>
            </a:solidFill>
            <a:ln>
              <a:noFill/>
            </a:ln>
            <a:effectLst/>
          </p:spPr>
          <p:style>
            <a:lnRef idx="1">
              <a:schemeClr val="accent1"/>
            </a:lnRef>
            <a:fillRef idx="3">
              <a:schemeClr val="accent1"/>
            </a:fillRef>
            <a:effectRef idx="2">
              <a:schemeClr val="accent1"/>
            </a:effectRef>
            <a:fontRef idx="minor">
              <a:schemeClr val="lt1"/>
            </a:fontRef>
          </p:style>
        </p:sp>
        <p:sp>
          <p:nvSpPr>
            <p:cNvPr id="60" name="Persegi panjang 59">
              <a:extLst>
                <a:ext uri="{FF2B5EF4-FFF2-40B4-BE49-F238E27FC236}">
                  <a16:creationId xmlns:a16="http://schemas.microsoft.com/office/drawing/2014/main" id="{6D2EA3B9-3D17-4510-8464-E74F67267C00}"/>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8042147" y="453643"/>
              <a:ext cx="3703320" cy="98554"/>
            </a:xfrm>
            <a:prstGeom prst="rect">
              <a:avLst/>
            </a:prstGeom>
            <a:solidFill>
              <a:schemeClr val="accent4"/>
            </a:solidFill>
            <a:ln>
              <a:noFill/>
            </a:ln>
            <a:effectLst/>
          </p:spPr>
          <p:style>
            <a:lnRef idx="1">
              <a:schemeClr val="accent1"/>
            </a:lnRef>
            <a:fillRef idx="3">
              <a:schemeClr val="accent1"/>
            </a:fillRef>
            <a:effectRef idx="2">
              <a:schemeClr val="accent1"/>
            </a:effectRef>
            <a:fontRef idx="minor">
              <a:schemeClr val="lt1"/>
            </a:fontRef>
          </p:style>
        </p:sp>
        <p:sp>
          <p:nvSpPr>
            <p:cNvPr id="61" name="Persegi panjang 60">
              <a:extLst>
                <a:ext uri="{FF2B5EF4-FFF2-40B4-BE49-F238E27FC236}">
                  <a16:creationId xmlns:a16="http://schemas.microsoft.com/office/drawing/2014/main" id="{AA5DFA43-F31D-4C31-8826-6B40A21CF9A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241830" y="457200"/>
              <a:ext cx="3703320" cy="91440"/>
            </a:xfrm>
            <a:prstGeom prst="rect">
              <a:avLst/>
            </a:prstGeom>
            <a:solidFill>
              <a:schemeClr val="accent2"/>
            </a:solidFill>
            <a:ln>
              <a:noFill/>
            </a:ln>
            <a:effectLst/>
          </p:spPr>
          <p:style>
            <a:lnRef idx="1">
              <a:schemeClr val="accent1"/>
            </a:lnRef>
            <a:fillRef idx="3">
              <a:schemeClr val="accent1"/>
            </a:fillRef>
            <a:effectRef idx="2">
              <a:schemeClr val="accent1"/>
            </a:effectRef>
            <a:fontRef idx="minor">
              <a:schemeClr val="lt1"/>
            </a:fontRef>
          </p:style>
        </p:sp>
      </p:grpSp>
    </p:spTree>
    <p:extLst>
      <p:ext uri="{BB962C8B-B14F-4D97-AF65-F5344CB8AC3E}">
        <p14:creationId xmlns:p14="http://schemas.microsoft.com/office/powerpoint/2010/main" val="30983410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FB6F1D-60BC-4A12-802E-60A14B993BFB}"/>
              </a:ext>
            </a:extLst>
          </p:cNvPr>
          <p:cNvSpPr>
            <a:spLocks noGrp="1"/>
          </p:cNvSpPr>
          <p:nvPr>
            <p:ph type="title"/>
          </p:nvPr>
        </p:nvSpPr>
        <p:spPr>
          <a:xfrm>
            <a:off x="581192" y="702156"/>
            <a:ext cx="11029616" cy="1013800"/>
          </a:xfrm>
        </p:spPr>
        <p:txBody>
          <a:bodyPr anchor="b">
            <a:normAutofit/>
          </a:bodyPr>
          <a:lstStyle/>
          <a:p>
            <a:r>
              <a:rPr lang="en-US"/>
              <a:t>Three Tier Architecture</a:t>
            </a:r>
          </a:p>
        </p:txBody>
      </p:sp>
      <p:pic>
        <p:nvPicPr>
          <p:cNvPr id="4" name="Picture 4" descr="A picture containing shape&#10;&#10;Description automatically generated">
            <a:extLst>
              <a:ext uri="{FF2B5EF4-FFF2-40B4-BE49-F238E27FC236}">
                <a16:creationId xmlns:a16="http://schemas.microsoft.com/office/drawing/2014/main" id="{51A79271-4047-4AD1-B63B-DDEC185DB8E9}"/>
              </a:ext>
            </a:extLst>
          </p:cNvPr>
          <p:cNvPicPr>
            <a:picLocks noGrp="1" noChangeAspect="1"/>
          </p:cNvPicPr>
          <p:nvPr>
            <p:ph idx="1"/>
          </p:nvPr>
        </p:nvPicPr>
        <p:blipFill>
          <a:blip r:embed="rId2"/>
          <a:stretch>
            <a:fillRect/>
          </a:stretch>
        </p:blipFill>
        <p:spPr>
          <a:xfrm>
            <a:off x="2938658" y="2180496"/>
            <a:ext cx="6314682" cy="3678303"/>
          </a:xfrm>
          <a:noFill/>
        </p:spPr>
      </p:pic>
    </p:spTree>
    <p:extLst>
      <p:ext uri="{BB962C8B-B14F-4D97-AF65-F5344CB8AC3E}">
        <p14:creationId xmlns:p14="http://schemas.microsoft.com/office/powerpoint/2010/main" val="61204290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A0150EC9-7E7D-4648-AC38-2A7BCBFB2EF6}"/>
              </a:ext>
            </a:extLst>
          </p:cNvPr>
          <p:cNvSpPr>
            <a:spLocks noGrp="1"/>
          </p:cNvSpPr>
          <p:nvPr>
            <p:ph type="title"/>
          </p:nvPr>
        </p:nvSpPr>
        <p:spPr>
          <a:xfrm>
            <a:off x="581192" y="702156"/>
            <a:ext cx="11029616" cy="1013800"/>
          </a:xfrm>
        </p:spPr>
        <p:txBody>
          <a:bodyPr rtlCol="0">
            <a:normAutofit/>
          </a:bodyPr>
          <a:lstStyle/>
          <a:p>
            <a:r>
              <a:rPr lang="id-ID">
                <a:solidFill>
                  <a:srgbClr val="FFFEFF"/>
                </a:solidFill>
              </a:rPr>
              <a:t>Map of building</a:t>
            </a:r>
          </a:p>
        </p:txBody>
      </p:sp>
      <p:sp>
        <p:nvSpPr>
          <p:cNvPr id="4" name="Kotak Teks 3">
            <a:extLst>
              <a:ext uri="{FF2B5EF4-FFF2-40B4-BE49-F238E27FC236}">
                <a16:creationId xmlns:a16="http://schemas.microsoft.com/office/drawing/2014/main" id="{23813224-AD42-4A71-B664-2FC61E3F8076}"/>
              </a:ext>
            </a:extLst>
          </p:cNvPr>
          <p:cNvSpPr txBox="1"/>
          <p:nvPr/>
        </p:nvSpPr>
        <p:spPr>
          <a:xfrm>
            <a:off x="440266" y="1921933"/>
            <a:ext cx="11319933" cy="4801314"/>
          </a:xfrm>
          <a:prstGeom prst="rect">
            <a:avLst/>
          </a:prstGeom>
          <a:noFill/>
        </p:spPr>
        <p:txBody>
          <a:bodyPr wrap="square" rtlCol="0">
            <a:spAutoFit/>
          </a:bodyPr>
          <a:lstStyle/>
          <a:p>
            <a:r>
              <a:rPr lang="id-ID"/>
              <a:t>Berdasarkan peta yang disediakan jumlah perangkat di setiap lantai universitas Binus Syahdan yaitu:</a:t>
            </a:r>
          </a:p>
          <a:p>
            <a:endParaRPr lang="id-ID"/>
          </a:p>
          <a:p>
            <a:r>
              <a:rPr lang="id-ID"/>
              <a:t>* Lantai 1 adalah sebanyak 209 perangkat yang terdiri dari:</a:t>
            </a:r>
          </a:p>
          <a:p>
            <a:r>
              <a:rPr lang="id-ID"/>
              <a:t>	- 80 perangkat pada lab computer engineering</a:t>
            </a:r>
          </a:p>
          <a:p>
            <a:r>
              <a:rPr lang="id-ID"/>
              <a:t>	- 40 perangkat pada lab manajemen</a:t>
            </a:r>
          </a:p>
          <a:p>
            <a:r>
              <a:rPr lang="id-ID"/>
              <a:t>	- 40 perangkat pada lab Hardware</a:t>
            </a:r>
          </a:p>
          <a:p>
            <a:r>
              <a:rPr lang="id-ID"/>
              <a:t>	- 1 perangkat pada kelas teknik industri</a:t>
            </a:r>
          </a:p>
          <a:p>
            <a:r>
              <a:rPr lang="id-ID"/>
              <a:t>	- 20 perangkat pada ruangan Binus Online Learning</a:t>
            </a:r>
          </a:p>
          <a:p>
            <a:r>
              <a:rPr lang="id-ID"/>
              <a:t>	- 1 perangkat pada ruang TFI</a:t>
            </a:r>
          </a:p>
          <a:p>
            <a:r>
              <a:rPr lang="id-ID"/>
              <a:t>	- 1 perangkat pada ruangan poliklinik</a:t>
            </a:r>
          </a:p>
          <a:p>
            <a:r>
              <a:rPr lang="id-ID"/>
              <a:t>	- 13 ruang kelas masing-masing 1 perangkat</a:t>
            </a:r>
          </a:p>
          <a:p>
            <a:r>
              <a:rPr lang="id-ID"/>
              <a:t>* Lantai 2 adalah sebanyak 302 perangkat yang terdiri dari:</a:t>
            </a:r>
          </a:p>
          <a:p>
            <a:r>
              <a:rPr lang="id-ID"/>
              <a:t>	- 21 ruang kelas masing–masing 1 perangkat</a:t>
            </a:r>
          </a:p>
          <a:p>
            <a:r>
              <a:rPr lang="id-ID"/>
              <a:t>	- 41 perangkat pada Lab Computing</a:t>
            </a:r>
          </a:p>
          <a:p>
            <a:r>
              <a:rPr lang="id-ID"/>
              <a:t>	- 120 perangkat pada IT Directorate</a:t>
            </a:r>
          </a:p>
          <a:p>
            <a:r>
              <a:rPr lang="id-ID"/>
              <a:t>	- </a:t>
            </a:r>
            <a:r>
              <a:rPr kumimoji="0" lang="id-ID" sz="1800" b="0" i="0" u="none" strike="noStrike" kern="1200" cap="none" spc="0" normalizeH="0" baseline="0" noProof="0">
                <a:ln>
                  <a:noFill/>
                </a:ln>
                <a:solidFill>
                  <a:prstClr val="black"/>
                </a:solidFill>
                <a:effectLst/>
                <a:uLnTx/>
                <a:uFillTx/>
                <a:latin typeface="Gill Sans MT" panose="020B0502020104020203"/>
                <a:ea typeface="+mn-ea"/>
                <a:cs typeface="+mn-cs"/>
              </a:rPr>
              <a:t>120 perangkat pada </a:t>
            </a:r>
            <a:r>
              <a:rPr lang="id-ID"/>
              <a:t>Ruang Fakultas</a:t>
            </a:r>
          </a:p>
          <a:p>
            <a:r>
              <a:rPr lang="id-ID"/>
              <a:t>	 </a:t>
            </a:r>
          </a:p>
        </p:txBody>
      </p:sp>
    </p:spTree>
    <p:extLst>
      <p:ext uri="{BB962C8B-B14F-4D97-AF65-F5344CB8AC3E}">
        <p14:creationId xmlns:p14="http://schemas.microsoft.com/office/powerpoint/2010/main" val="389794865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494B213D-BF50-4D59-AE91-70BB723B09F7}"/>
              </a:ext>
            </a:extLst>
          </p:cNvPr>
          <p:cNvSpPr>
            <a:spLocks noGrp="1"/>
          </p:cNvSpPr>
          <p:nvPr>
            <p:ph type="title"/>
          </p:nvPr>
        </p:nvSpPr>
        <p:spPr>
          <a:xfrm>
            <a:off x="581193" y="729658"/>
            <a:ext cx="11029616" cy="988332"/>
          </a:xfrm>
        </p:spPr>
        <p:txBody>
          <a:bodyPr anchor="b">
            <a:normAutofit/>
          </a:bodyPr>
          <a:lstStyle/>
          <a:p>
            <a:r>
              <a:rPr lang="id-ID"/>
              <a:t>Topology </a:t>
            </a:r>
          </a:p>
        </p:txBody>
      </p:sp>
      <p:pic>
        <p:nvPicPr>
          <p:cNvPr id="9" name="Tampungan Konten 8">
            <a:extLst>
              <a:ext uri="{FF2B5EF4-FFF2-40B4-BE49-F238E27FC236}">
                <a16:creationId xmlns:a16="http://schemas.microsoft.com/office/drawing/2014/main" id="{58C7052C-7ED0-4C52-99CE-67135B88D99B}"/>
              </a:ext>
            </a:extLst>
          </p:cNvPr>
          <p:cNvPicPr>
            <a:picLocks noGrp="1" noChangeAspect="1"/>
          </p:cNvPicPr>
          <p:nvPr>
            <p:ph sz="half" idx="1"/>
          </p:nvPr>
        </p:nvPicPr>
        <p:blipFill>
          <a:blip r:embed="rId2"/>
          <a:stretch>
            <a:fillRect/>
          </a:stretch>
        </p:blipFill>
        <p:spPr>
          <a:xfrm>
            <a:off x="126460" y="1975085"/>
            <a:ext cx="5422393" cy="4678634"/>
          </a:xfrm>
          <a:noFill/>
        </p:spPr>
      </p:pic>
      <p:sp>
        <p:nvSpPr>
          <p:cNvPr id="14" name="Content Placeholder 3">
            <a:extLst>
              <a:ext uri="{FF2B5EF4-FFF2-40B4-BE49-F238E27FC236}">
                <a16:creationId xmlns:a16="http://schemas.microsoft.com/office/drawing/2014/main" id="{B87ACCAE-2D35-45FE-99C2-E5DDC302921B}"/>
              </a:ext>
            </a:extLst>
          </p:cNvPr>
          <p:cNvSpPr>
            <a:spLocks noGrp="1"/>
          </p:cNvSpPr>
          <p:nvPr>
            <p:ph sz="half" idx="2"/>
          </p:nvPr>
        </p:nvSpPr>
        <p:spPr>
          <a:xfrm>
            <a:off x="5081047" y="1858352"/>
            <a:ext cx="7192652" cy="4999647"/>
          </a:xfrm>
        </p:spPr>
        <p:txBody>
          <a:bodyPr>
            <a:normAutofit fontScale="62500" lnSpcReduction="20000"/>
          </a:bodyPr>
          <a:lstStyle/>
          <a:p>
            <a:pPr marL="0" indent="0">
              <a:buNone/>
            </a:pPr>
            <a:r>
              <a:rPr lang="id-ID"/>
              <a:t>Topology star adalah topology jaringan yang berupa konvergensi dari node tengah ke setiap node atau pengguna, yang dihubungkan secara langsung melalui Hub/Switch</a:t>
            </a:r>
          </a:p>
          <a:p>
            <a:pPr marL="0" indent="0">
              <a:buNone/>
            </a:pPr>
            <a:r>
              <a:rPr lang="id-ID"/>
              <a:t>Kenapa memilih topology star?</a:t>
            </a:r>
          </a:p>
          <a:p>
            <a:pPr marL="0" indent="0">
              <a:buNone/>
            </a:pPr>
            <a:r>
              <a:rPr lang="id-ID"/>
              <a:t>Karena:</a:t>
            </a:r>
          </a:p>
          <a:p>
            <a:pPr>
              <a:buFontTx/>
              <a:buChar char="-"/>
            </a:pPr>
            <a:r>
              <a:rPr lang="id-ID"/>
              <a:t>Topology star lebih cocok untuk ruangan yang memiliki banyak komputer</a:t>
            </a:r>
          </a:p>
          <a:p>
            <a:pPr>
              <a:buFontTx/>
              <a:buChar char="-"/>
            </a:pPr>
            <a:r>
              <a:rPr lang="id-ID"/>
              <a:t>Tingkat keamanan yang tinggi</a:t>
            </a:r>
          </a:p>
          <a:p>
            <a:pPr>
              <a:buFontTx/>
              <a:buChar char="-"/>
            </a:pPr>
            <a:r>
              <a:rPr lang="id-ID"/>
              <a:t>Akses kontrol terpusat</a:t>
            </a:r>
          </a:p>
          <a:p>
            <a:pPr>
              <a:buFontTx/>
              <a:buChar char="-"/>
            </a:pPr>
            <a:r>
              <a:rPr lang="id-ID"/>
              <a:t>Cocok untuk lalu lintas jaringan yang sibuk</a:t>
            </a:r>
          </a:p>
          <a:p>
            <a:pPr>
              <a:buFontTx/>
              <a:buChar char="-"/>
            </a:pPr>
            <a:r>
              <a:rPr lang="id-ID"/>
              <a:t>Kerusakan pada satu saluran tidak mempengaruhi saluran dan station yang lain</a:t>
            </a:r>
          </a:p>
          <a:p>
            <a:pPr>
              <a:buFontTx/>
              <a:buChar char="-"/>
            </a:pPr>
            <a:r>
              <a:rPr lang="id-ID"/>
              <a:t>Mudah dalam melakukan penambahan dan pengurangan station </a:t>
            </a:r>
          </a:p>
          <a:p>
            <a:pPr>
              <a:buFontTx/>
              <a:buChar char="-"/>
            </a:pPr>
            <a:r>
              <a:rPr lang="id-ID"/>
              <a:t>Mudah dalam mendeteksi dan isolasi kesalahan/kerusakan pengelolaan jaringan</a:t>
            </a:r>
          </a:p>
          <a:p>
            <a:pPr>
              <a:buFontTx/>
              <a:buChar char="-"/>
            </a:pPr>
            <a:r>
              <a:rPr lang="id-ID"/>
              <a:t>Kecepatan transfer pada jaringan komputer sama besar</a:t>
            </a:r>
          </a:p>
          <a:p>
            <a:pPr marL="0" indent="0">
              <a:buNone/>
            </a:pPr>
            <a:r>
              <a:rPr lang="id-ID"/>
              <a:t>Kekurangan topology star:</a:t>
            </a:r>
          </a:p>
          <a:p>
            <a:pPr>
              <a:buFontTx/>
              <a:buChar char="-"/>
            </a:pPr>
            <a:r>
              <a:rPr lang="id-ID"/>
              <a:t>Boros dalam pemakaian kabel</a:t>
            </a:r>
          </a:p>
          <a:p>
            <a:pPr>
              <a:buFontTx/>
              <a:buChar char="-"/>
            </a:pPr>
            <a:r>
              <a:rPr lang="id-ID"/>
              <a:t>Jika node tengah mengalami kerusakan maka seluruh rangkaian akan berhenti</a:t>
            </a:r>
          </a:p>
          <a:p>
            <a:pPr>
              <a:buFontTx/>
              <a:buChar char="-"/>
            </a:pPr>
            <a:r>
              <a:rPr lang="id-ID"/>
              <a:t>Jaringan tergantung pada terminal pusat</a:t>
            </a:r>
          </a:p>
          <a:p>
            <a:pPr>
              <a:buFontTx/>
              <a:buChar char="-"/>
            </a:pPr>
            <a:r>
              <a:rPr lang="id-ID"/>
              <a:t>Biaya jaringan lebih mahal</a:t>
            </a:r>
          </a:p>
          <a:p>
            <a:pPr>
              <a:buFontTx/>
              <a:buChar char="-"/>
            </a:pPr>
            <a:r>
              <a:rPr lang="id-ID"/>
              <a:t>Hub menjadi elemen kritis karena kontrol terpusat</a:t>
            </a:r>
          </a:p>
          <a:p>
            <a:pPr>
              <a:buFontTx/>
              <a:buChar char="-"/>
            </a:pPr>
            <a:r>
              <a:rPr lang="id-ID"/>
              <a:t>Penggunaan switch pada lalu lintas yang padat akan menyebabkan jaringan yang lambat.</a:t>
            </a:r>
            <a:endParaRPr lang="en-US"/>
          </a:p>
        </p:txBody>
      </p:sp>
    </p:spTree>
    <p:extLst>
      <p:ext uri="{BB962C8B-B14F-4D97-AF65-F5344CB8AC3E}">
        <p14:creationId xmlns:p14="http://schemas.microsoft.com/office/powerpoint/2010/main" val="343948540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122EAA1A-6BBC-45CE-8DB7-98CAD0E9FF67}"/>
              </a:ext>
            </a:extLst>
          </p:cNvPr>
          <p:cNvSpPr>
            <a:spLocks noGrp="1"/>
          </p:cNvSpPr>
          <p:nvPr>
            <p:ph type="title"/>
          </p:nvPr>
        </p:nvSpPr>
        <p:spPr/>
        <p:txBody>
          <a:bodyPr/>
          <a:lstStyle/>
          <a:p>
            <a:r>
              <a:rPr lang="id-ID"/>
              <a:t>Type of media </a:t>
            </a:r>
          </a:p>
        </p:txBody>
      </p:sp>
      <p:sp>
        <p:nvSpPr>
          <p:cNvPr id="3" name="Tampungan Konten 2">
            <a:extLst>
              <a:ext uri="{FF2B5EF4-FFF2-40B4-BE49-F238E27FC236}">
                <a16:creationId xmlns:a16="http://schemas.microsoft.com/office/drawing/2014/main" id="{34951496-4FF1-4EBC-ACD5-D4027EB133C4}"/>
              </a:ext>
            </a:extLst>
          </p:cNvPr>
          <p:cNvSpPr>
            <a:spLocks noGrp="1"/>
          </p:cNvSpPr>
          <p:nvPr>
            <p:ph idx="1"/>
          </p:nvPr>
        </p:nvSpPr>
        <p:spPr>
          <a:xfrm>
            <a:off x="455181" y="1820719"/>
            <a:ext cx="11155627" cy="5037281"/>
          </a:xfrm>
        </p:spPr>
        <p:txBody>
          <a:bodyPr vert="horz" lIns="91440" tIns="45720" rIns="91440" bIns="45720" rtlCol="0" anchor="ctr">
            <a:noAutofit/>
          </a:bodyPr>
          <a:lstStyle/>
          <a:p>
            <a:pPr marL="305435" indent="-305435">
              <a:buFont typeface="Arial" panose="020B0604020202020204" pitchFamily="34" charset="0"/>
              <a:buChar char="•"/>
            </a:pPr>
            <a:r>
              <a:rPr lang="id-ID" sz="1600" dirty="0" err="1"/>
              <a:t>Cabling</a:t>
            </a:r>
            <a:r>
              <a:rPr lang="id-ID" sz="1600" dirty="0"/>
              <a:t> </a:t>
            </a:r>
            <a:endParaRPr lang="en-US" sz="1600" dirty="0"/>
          </a:p>
          <a:p>
            <a:pPr marL="0" indent="0">
              <a:buNone/>
            </a:pPr>
            <a:r>
              <a:rPr lang="id-ID" sz="1400" dirty="0"/>
              <a:t>	</a:t>
            </a:r>
            <a:r>
              <a:rPr lang="id-ID" sz="1400" dirty="0" err="1"/>
              <a:t>Cabling</a:t>
            </a:r>
            <a:r>
              <a:rPr lang="id-ID" sz="1400" dirty="0"/>
              <a:t> merupakan kombinasi </a:t>
            </a:r>
            <a:r>
              <a:rPr lang="id-ID" sz="1400" dirty="0" err="1"/>
              <a:t>perkabelan</a:t>
            </a:r>
            <a:r>
              <a:rPr lang="id-ID" sz="1400" dirty="0"/>
              <a:t> yang digunakan dalam infrastruktur telekomunikasi, kabel yang biasa digunakan adalah kabel LAN seperti kabel UTP. Panjang maksimum per segmen dari kabel ini adalah 100 meter, serta kecepatan yang dapat dicapai adalah sampai 1</a:t>
            </a:r>
            <a:r>
              <a:rPr lang="en-US" sz="1400" dirty="0"/>
              <a:t>0</a:t>
            </a:r>
            <a:r>
              <a:rPr lang="id-ID" sz="1400" dirty="0"/>
              <a:t> </a:t>
            </a:r>
            <a:r>
              <a:rPr lang="id-ID" sz="1400" dirty="0" err="1"/>
              <a:t>Gigabit</a:t>
            </a:r>
            <a:r>
              <a:rPr lang="en-US" sz="1400" dirty="0"/>
              <a:t> (CAT6)</a:t>
            </a:r>
            <a:r>
              <a:rPr lang="id-ID" sz="1400" dirty="0"/>
              <a:t>.</a:t>
            </a:r>
          </a:p>
          <a:p>
            <a:pPr marL="305435" indent="-305435">
              <a:buFont typeface="Arial" panose="020B0604020202020204" pitchFamily="34" charset="0"/>
              <a:buChar char="•"/>
            </a:pPr>
            <a:r>
              <a:rPr lang="id-ID" sz="1600" dirty="0"/>
              <a:t>UTP</a:t>
            </a:r>
          </a:p>
          <a:p>
            <a:pPr marL="324485" lvl="1" indent="0">
              <a:buNone/>
            </a:pPr>
            <a:r>
              <a:rPr lang="id-ID" sz="1400" dirty="0">
                <a:ea typeface="+mn-lt"/>
                <a:cs typeface="+mn-lt"/>
              </a:rPr>
              <a:t>      Kabel UTP (</a:t>
            </a:r>
            <a:r>
              <a:rPr lang="id-ID" sz="1400" dirty="0" err="1">
                <a:ea typeface="+mn-lt"/>
                <a:cs typeface="+mn-lt"/>
              </a:rPr>
              <a:t>Unshielded</a:t>
            </a:r>
            <a:r>
              <a:rPr lang="id-ID" sz="1400" dirty="0">
                <a:ea typeface="+mn-lt"/>
                <a:cs typeface="+mn-lt"/>
              </a:rPr>
              <a:t> </a:t>
            </a:r>
            <a:r>
              <a:rPr lang="id-ID" sz="1400" dirty="0" err="1">
                <a:ea typeface="+mn-lt"/>
                <a:cs typeface="+mn-lt"/>
              </a:rPr>
              <a:t>Twisted</a:t>
            </a:r>
            <a:r>
              <a:rPr lang="id-ID" sz="1400" dirty="0">
                <a:ea typeface="+mn-lt"/>
                <a:cs typeface="+mn-lt"/>
              </a:rPr>
              <a:t> Pair) merupakan salah satu kebutuhan yang penting dalam  sebuah jaringan komputer. Kabel ini berfungsi untuk menghubungkan komputer satu dengan yang lainnya. Tanpa kabel tersebut jaringan komputer tidak akan terhubung kecuali menggunakan </a:t>
            </a:r>
            <a:r>
              <a:rPr lang="id-ID" sz="1400" dirty="0" err="1">
                <a:ea typeface="+mn-lt"/>
                <a:cs typeface="+mn-lt"/>
              </a:rPr>
              <a:t>wireless</a:t>
            </a:r>
            <a:r>
              <a:rPr lang="id-ID" sz="1400" dirty="0">
                <a:ea typeface="+mn-lt"/>
                <a:cs typeface="+mn-lt"/>
              </a:rPr>
              <a:t>.</a:t>
            </a:r>
            <a:endParaRPr lang="id-ID" sz="1400" dirty="0"/>
          </a:p>
          <a:p>
            <a:pPr marL="324485" lvl="1" indent="0">
              <a:buNone/>
            </a:pPr>
            <a:r>
              <a:rPr lang="id-ID" sz="1400" dirty="0"/>
              <a:t>Kelebihan : 1. Mempunyai harga murah dan terjangkau.</a:t>
            </a:r>
          </a:p>
          <a:p>
            <a:pPr marL="324485" lvl="1" indent="0">
              <a:buNone/>
            </a:pPr>
            <a:r>
              <a:rPr lang="id-ID" sz="1400" dirty="0"/>
              <a:t>                 2. Kabel UTP mudah </a:t>
            </a:r>
            <a:r>
              <a:rPr lang="id-ID" sz="1400" dirty="0" err="1"/>
              <a:t>dicreamping</a:t>
            </a:r>
            <a:r>
              <a:rPr lang="id-ID" sz="1400" dirty="0"/>
              <a:t>.</a:t>
            </a:r>
          </a:p>
          <a:p>
            <a:pPr marL="324485" lvl="1" indent="0">
              <a:buNone/>
            </a:pPr>
            <a:r>
              <a:rPr lang="id-ID" sz="1400" dirty="0"/>
              <a:t>                 3. Mempunyai diameter yang ramping.</a:t>
            </a:r>
          </a:p>
          <a:p>
            <a:pPr marL="324485" lvl="1" indent="0">
              <a:buNone/>
            </a:pPr>
            <a:r>
              <a:rPr lang="id-ID" sz="1400" dirty="0"/>
              <a:t>                 4. Dapat ditemukan dengan mudah </a:t>
            </a:r>
            <a:r>
              <a:rPr lang="id-ID" sz="1400" dirty="0" err="1"/>
              <a:t>dipasaran</a:t>
            </a:r>
            <a:r>
              <a:rPr lang="id-ID" sz="1400" dirty="0"/>
              <a:t>.</a:t>
            </a:r>
          </a:p>
          <a:p>
            <a:pPr marL="324485" lvl="1" indent="0">
              <a:buNone/>
            </a:pPr>
            <a:r>
              <a:rPr lang="id-ID" sz="1400" dirty="0"/>
              <a:t>Kekurangan : 1. Memiliki kapasitas maksimalnya 100-meter untuk instalasinya</a:t>
            </a:r>
            <a:endParaRPr lang="id-ID" dirty="0"/>
          </a:p>
          <a:p>
            <a:pPr marL="324485" lvl="1" indent="0">
              <a:buNone/>
            </a:pPr>
            <a:r>
              <a:rPr lang="id-ID" sz="1400" dirty="0"/>
              <a:t>		        2. Banyak kabel UTP yang palsu</a:t>
            </a:r>
          </a:p>
          <a:p>
            <a:pPr marL="324485" lvl="1" indent="0">
              <a:buNone/>
            </a:pPr>
            <a:r>
              <a:rPr lang="id-ID" sz="1400" dirty="0"/>
              <a:t>		        3. Kabel UTP tidak mampu mencegah gangguan dari luar</a:t>
            </a:r>
          </a:p>
          <a:p>
            <a:pPr marL="324485" lvl="1" indent="0">
              <a:buNone/>
            </a:pPr>
            <a:r>
              <a:rPr lang="id-ID" sz="1400" dirty="0"/>
              <a:t>		        4. Tidak cocok digunakan pada medan yang berat dan pada tempat yang luas</a:t>
            </a:r>
          </a:p>
          <a:p>
            <a:pPr marL="324485" lvl="1" indent="0">
              <a:buNone/>
            </a:pPr>
            <a:endParaRPr lang="id-ID" sz="900" dirty="0"/>
          </a:p>
        </p:txBody>
      </p:sp>
    </p:spTree>
    <p:extLst>
      <p:ext uri="{BB962C8B-B14F-4D97-AF65-F5344CB8AC3E}">
        <p14:creationId xmlns:p14="http://schemas.microsoft.com/office/powerpoint/2010/main" val="144828289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ampungan Konten 2">
            <a:extLst>
              <a:ext uri="{FF2B5EF4-FFF2-40B4-BE49-F238E27FC236}">
                <a16:creationId xmlns:a16="http://schemas.microsoft.com/office/drawing/2014/main" id="{C6914F7E-4654-4088-A1CE-014CDD4E53FD}"/>
              </a:ext>
            </a:extLst>
          </p:cNvPr>
          <p:cNvSpPr>
            <a:spLocks noGrp="1"/>
          </p:cNvSpPr>
          <p:nvPr>
            <p:ph idx="4294967295"/>
          </p:nvPr>
        </p:nvSpPr>
        <p:spPr>
          <a:xfrm>
            <a:off x="443060" y="584298"/>
            <a:ext cx="11029950" cy="6146440"/>
          </a:xfrm>
        </p:spPr>
        <p:txBody>
          <a:bodyPr>
            <a:normAutofit/>
          </a:bodyPr>
          <a:lstStyle/>
          <a:p>
            <a:pPr marL="305435" marR="0" lvl="0" indent="-305435" algn="l" defTabSz="457200" rtl="0" eaLnBrk="1" fontAlgn="auto" latinLnBrk="0" hangingPunct="1">
              <a:lnSpc>
                <a:spcPct val="100000"/>
              </a:lnSpc>
              <a:spcBef>
                <a:spcPct val="20000"/>
              </a:spcBef>
              <a:spcAft>
                <a:spcPts val="600"/>
              </a:spcAft>
              <a:buClr>
                <a:srgbClr val="903163"/>
              </a:buClr>
              <a:buSzPct val="92000"/>
              <a:buFont typeface="Arial" panose="020B0604020202020204" pitchFamily="34" charset="0"/>
              <a:buChar char="•"/>
              <a:tabLst/>
              <a:defRPr/>
            </a:pPr>
            <a:r>
              <a:rPr kumimoji="0" lang="id-ID" sz="1600" b="0" i="0" u="none" strike="noStrike" kern="1200" cap="none" spc="0" normalizeH="0" baseline="0" noProof="0">
                <a:ln>
                  <a:noFill/>
                </a:ln>
                <a:solidFill>
                  <a:srgbClr val="3D3D3D"/>
                </a:solidFill>
                <a:effectLst/>
                <a:uLnTx/>
                <a:uFillTx/>
                <a:latin typeface="Gill Sans MT" panose="020B0502020104020203"/>
                <a:ea typeface="+mn-ea"/>
                <a:cs typeface="+mn-cs"/>
              </a:rPr>
              <a:t>COAXIAL</a:t>
            </a:r>
          </a:p>
          <a:p>
            <a:pPr marL="0" marR="0" lvl="0" indent="0" algn="l" defTabSz="457200" rtl="0" eaLnBrk="1" fontAlgn="auto" latinLnBrk="0" hangingPunct="1">
              <a:lnSpc>
                <a:spcPct val="100000"/>
              </a:lnSpc>
              <a:spcBef>
                <a:spcPct val="20000"/>
              </a:spcBef>
              <a:spcAft>
                <a:spcPts val="600"/>
              </a:spcAft>
              <a:buClr>
                <a:srgbClr val="903163"/>
              </a:buClr>
              <a:buSzPct val="92000"/>
              <a:buFont typeface="Wingdings 2" panose="05020102010507070707" pitchFamily="18" charset="2"/>
              <a:buNone/>
              <a:tabLst/>
              <a:defRPr/>
            </a:pPr>
            <a:r>
              <a:rPr kumimoji="0" lang="id-ID" sz="1600" b="0" i="0" u="none" strike="noStrike" kern="1200" cap="none" spc="0" normalizeH="0" baseline="0" noProof="0">
                <a:ln>
                  <a:noFill/>
                </a:ln>
                <a:solidFill>
                  <a:srgbClr val="3D3D3D"/>
                </a:solidFill>
                <a:effectLst/>
                <a:uLnTx/>
                <a:uFillTx/>
                <a:latin typeface="Gill Sans MT" panose="020B0502020104020203"/>
                <a:ea typeface="+mn-ea"/>
                <a:cs typeface="+mn-cs"/>
              </a:rPr>
              <a:t>	Kabel Coaxial adalah kabel yang memiliki konduktor dalam yang dikelilingi oleh lapisan isolasi serta dilapisi oleh pelindung konduktif. Kabel Coaxial lebih efisien digunakan untuk sistem jaringan dengan kapasitas yang sedikit.</a:t>
            </a:r>
          </a:p>
          <a:p>
            <a:pPr marL="0" marR="0" lvl="0" indent="0" algn="l" defTabSz="457200" rtl="0" eaLnBrk="1" fontAlgn="auto" latinLnBrk="0" hangingPunct="1">
              <a:lnSpc>
                <a:spcPct val="100000"/>
              </a:lnSpc>
              <a:spcBef>
                <a:spcPct val="20000"/>
              </a:spcBef>
              <a:spcAft>
                <a:spcPts val="600"/>
              </a:spcAft>
              <a:buClr>
                <a:srgbClr val="903163"/>
              </a:buClr>
              <a:buSzPct val="92000"/>
              <a:buFont typeface="Wingdings 2" panose="05020102010507070707" pitchFamily="18" charset="2"/>
              <a:buNone/>
              <a:tabLst/>
              <a:defRPr/>
            </a:pPr>
            <a:r>
              <a:rPr kumimoji="0" lang="id-ID" sz="1600" b="0" i="0" u="none" strike="noStrike" kern="1200" cap="none" spc="0" normalizeH="0" baseline="0" noProof="0">
                <a:ln>
                  <a:noFill/>
                </a:ln>
                <a:solidFill>
                  <a:srgbClr val="3D3D3D"/>
                </a:solidFill>
                <a:effectLst/>
                <a:uLnTx/>
                <a:uFillTx/>
                <a:latin typeface="Gill Sans MT" panose="020B0502020104020203"/>
                <a:ea typeface="+mn-ea"/>
                <a:cs typeface="+mn-cs"/>
              </a:rPr>
              <a:t>	Kelebihan:</a:t>
            </a:r>
          </a:p>
          <a:p>
            <a:pPr marL="0" marR="0" lvl="0" indent="0" algn="l" defTabSz="457200" rtl="0" eaLnBrk="1" fontAlgn="auto" latinLnBrk="0" hangingPunct="1">
              <a:lnSpc>
                <a:spcPct val="100000"/>
              </a:lnSpc>
              <a:spcBef>
                <a:spcPct val="20000"/>
              </a:spcBef>
              <a:spcAft>
                <a:spcPts val="600"/>
              </a:spcAft>
              <a:buClr>
                <a:srgbClr val="903163"/>
              </a:buClr>
              <a:buSzPct val="92000"/>
              <a:buFont typeface="Wingdings 2" panose="05020102010507070707" pitchFamily="18" charset="2"/>
              <a:buNone/>
              <a:tabLst/>
              <a:defRPr/>
            </a:pPr>
            <a:r>
              <a:rPr kumimoji="0" lang="id-ID" sz="1600" b="0" i="0" u="none" strike="noStrike" kern="1200" cap="none" spc="0" normalizeH="0" baseline="0" noProof="0">
                <a:ln>
                  <a:noFill/>
                </a:ln>
                <a:solidFill>
                  <a:srgbClr val="3D3D3D"/>
                </a:solidFill>
                <a:effectLst/>
                <a:uLnTx/>
                <a:uFillTx/>
                <a:latin typeface="Gill Sans MT" panose="020B0502020104020203"/>
                <a:ea typeface="+mn-ea"/>
                <a:cs typeface="+mn-cs"/>
              </a:rPr>
              <a:t>		- Harga yang relatif murah</a:t>
            </a:r>
          </a:p>
          <a:p>
            <a:pPr marL="0" marR="0" lvl="0" indent="0" algn="l" defTabSz="457200" rtl="0" eaLnBrk="1" fontAlgn="auto" latinLnBrk="0" hangingPunct="1">
              <a:lnSpc>
                <a:spcPct val="100000"/>
              </a:lnSpc>
              <a:spcBef>
                <a:spcPct val="20000"/>
              </a:spcBef>
              <a:spcAft>
                <a:spcPts val="600"/>
              </a:spcAft>
              <a:buClr>
                <a:srgbClr val="903163"/>
              </a:buClr>
              <a:buSzPct val="92000"/>
              <a:buFont typeface="Wingdings 2" panose="05020102010507070707" pitchFamily="18" charset="2"/>
              <a:buNone/>
              <a:tabLst/>
              <a:defRPr/>
            </a:pPr>
            <a:r>
              <a:rPr kumimoji="0" lang="id-ID" sz="1600" b="0" i="0" u="none" strike="noStrike" kern="1200" cap="none" spc="0" normalizeH="0" baseline="0" noProof="0">
                <a:ln>
                  <a:noFill/>
                </a:ln>
                <a:solidFill>
                  <a:srgbClr val="3D3D3D"/>
                </a:solidFill>
                <a:effectLst/>
                <a:uLnTx/>
                <a:uFillTx/>
                <a:latin typeface="Gill Sans MT" panose="020B0502020104020203"/>
                <a:ea typeface="+mn-ea"/>
                <a:cs typeface="+mn-cs"/>
              </a:rPr>
              <a:t>		- Jarak jangkauannya jauh</a:t>
            </a:r>
          </a:p>
          <a:p>
            <a:pPr marL="0" marR="0" lvl="0" indent="0" algn="l" defTabSz="457200" rtl="0" eaLnBrk="1" fontAlgn="auto" latinLnBrk="0" hangingPunct="1">
              <a:lnSpc>
                <a:spcPct val="100000"/>
              </a:lnSpc>
              <a:spcBef>
                <a:spcPct val="20000"/>
              </a:spcBef>
              <a:spcAft>
                <a:spcPts val="600"/>
              </a:spcAft>
              <a:buClr>
                <a:srgbClr val="903163"/>
              </a:buClr>
              <a:buSzPct val="92000"/>
              <a:buFont typeface="Wingdings 2" panose="05020102010507070707" pitchFamily="18" charset="2"/>
              <a:buNone/>
              <a:tabLst/>
              <a:defRPr/>
            </a:pPr>
            <a:r>
              <a:rPr kumimoji="0" lang="id-ID" sz="1600" b="0" i="0" u="none" strike="noStrike" kern="1200" cap="none" spc="0" normalizeH="0" baseline="0" noProof="0">
                <a:ln>
                  <a:noFill/>
                </a:ln>
                <a:solidFill>
                  <a:srgbClr val="3D3D3D"/>
                </a:solidFill>
                <a:effectLst/>
                <a:uLnTx/>
                <a:uFillTx/>
                <a:latin typeface="Gill Sans MT" panose="020B0502020104020203"/>
                <a:ea typeface="+mn-ea"/>
                <a:cs typeface="+mn-cs"/>
              </a:rPr>
              <a:t>		- Dapat digunakan hingga 900 kanal komputer</a:t>
            </a:r>
          </a:p>
          <a:p>
            <a:pPr marL="0" marR="0" lvl="0" indent="0" algn="l" defTabSz="457200" rtl="0" eaLnBrk="1" fontAlgn="auto" latinLnBrk="0" hangingPunct="1">
              <a:lnSpc>
                <a:spcPct val="100000"/>
              </a:lnSpc>
              <a:spcBef>
                <a:spcPct val="20000"/>
              </a:spcBef>
              <a:spcAft>
                <a:spcPts val="600"/>
              </a:spcAft>
              <a:buClr>
                <a:srgbClr val="903163"/>
              </a:buClr>
              <a:buSzPct val="92000"/>
              <a:buFont typeface="Wingdings 2" panose="05020102010507070707" pitchFamily="18" charset="2"/>
              <a:buNone/>
              <a:tabLst/>
              <a:defRPr/>
            </a:pPr>
            <a:r>
              <a:rPr kumimoji="0" lang="id-ID" sz="1600" b="0" i="0" u="none" strike="noStrike" kern="1200" cap="none" spc="0" normalizeH="0" baseline="0" noProof="0">
                <a:ln>
                  <a:noFill/>
                </a:ln>
                <a:solidFill>
                  <a:srgbClr val="3D3D3D"/>
                </a:solidFill>
                <a:effectLst/>
                <a:uLnTx/>
                <a:uFillTx/>
                <a:latin typeface="Gill Sans MT" panose="020B0502020104020203"/>
                <a:ea typeface="+mn-ea"/>
                <a:cs typeface="+mn-cs"/>
              </a:rPr>
              <a:t>		- Kemungkinan terjadinya interferensi oleh gangguan sangat kecil karena kabel Coaxial menggunakan penutup isolasi</a:t>
            </a:r>
            <a:endParaRPr lang="id-ID" sz="1600"/>
          </a:p>
          <a:p>
            <a:pPr marL="0" indent="0">
              <a:buNone/>
            </a:pPr>
            <a:r>
              <a:rPr lang="id-ID" sz="1600"/>
              <a:t>	Kekurangan:</a:t>
            </a:r>
          </a:p>
          <a:p>
            <a:pPr marL="0" indent="0">
              <a:buNone/>
            </a:pPr>
            <a:r>
              <a:rPr lang="id-ID" sz="1600"/>
              <a:t>	- Sulit dalam melakukan instalasi</a:t>
            </a:r>
          </a:p>
          <a:p>
            <a:pPr marL="0" indent="0">
              <a:buNone/>
            </a:pPr>
            <a:r>
              <a:rPr lang="id-ID" sz="1600"/>
              <a:t>	- Mempunyai redaman yang relatif besar</a:t>
            </a:r>
          </a:p>
          <a:p>
            <a:pPr marL="0" indent="0">
              <a:buNone/>
            </a:pPr>
            <a:r>
              <a:rPr lang="id-ID" sz="1600"/>
              <a:t>	- Kontur kabel yang cenderung besar, tebal, serta kaku</a:t>
            </a:r>
          </a:p>
          <a:p>
            <a:pPr marL="0" indent="0">
              <a:buNone/>
            </a:pPr>
            <a:r>
              <a:rPr lang="id-ID" sz="1000"/>
              <a:t>	</a:t>
            </a:r>
            <a:r>
              <a:rPr lang="id-ID" sz="1400"/>
              <a:t>- </a:t>
            </a:r>
            <a:r>
              <a:rPr lang="id-ID" sz="1600"/>
              <a:t>Hanya terdapat satu buah kawat tembaga di dalam Coaxial</a:t>
            </a:r>
            <a:endParaRPr lang="id-ID" sz="1000"/>
          </a:p>
          <a:p>
            <a:pPr marL="0" marR="0" lvl="0" indent="0" algn="l" defTabSz="457200" rtl="0" eaLnBrk="1" fontAlgn="auto" latinLnBrk="0" hangingPunct="1">
              <a:lnSpc>
                <a:spcPct val="100000"/>
              </a:lnSpc>
              <a:spcBef>
                <a:spcPct val="20000"/>
              </a:spcBef>
              <a:spcAft>
                <a:spcPts val="600"/>
              </a:spcAft>
              <a:buClr>
                <a:srgbClr val="903163"/>
              </a:buClr>
              <a:buSzPct val="92000"/>
              <a:buNone/>
              <a:tabLst/>
              <a:defRPr/>
            </a:pPr>
            <a:endParaRPr kumimoji="0" lang="id-ID" sz="1600" b="0" i="0" u="none" strike="noStrike" kern="1200" cap="none" spc="0" normalizeH="0" baseline="0" noProof="0">
              <a:ln>
                <a:noFill/>
              </a:ln>
              <a:solidFill>
                <a:srgbClr val="3D3D3D"/>
              </a:solidFill>
              <a:effectLst/>
              <a:uLnTx/>
              <a:uFillTx/>
              <a:latin typeface="Gill Sans MT" panose="020B0502020104020203"/>
              <a:ea typeface="+mn-ea"/>
              <a:cs typeface="+mn-cs"/>
            </a:endParaRPr>
          </a:p>
          <a:p>
            <a:pPr marL="305435" indent="-305435"/>
            <a:endParaRPr lang="id-ID"/>
          </a:p>
        </p:txBody>
      </p:sp>
    </p:spTree>
    <p:extLst>
      <p:ext uri="{BB962C8B-B14F-4D97-AF65-F5344CB8AC3E}">
        <p14:creationId xmlns:p14="http://schemas.microsoft.com/office/powerpoint/2010/main" val="410652882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Kotak Teks 2">
            <a:extLst>
              <a:ext uri="{FF2B5EF4-FFF2-40B4-BE49-F238E27FC236}">
                <a16:creationId xmlns:a16="http://schemas.microsoft.com/office/drawing/2014/main" id="{6BBFBA1A-2BCE-4EA8-9559-A19CA5CBB934}"/>
              </a:ext>
            </a:extLst>
          </p:cNvPr>
          <p:cNvSpPr txBox="1"/>
          <p:nvPr/>
        </p:nvSpPr>
        <p:spPr>
          <a:xfrm>
            <a:off x="329938" y="612742"/>
            <a:ext cx="11104775" cy="5696944"/>
          </a:xfrm>
          <a:prstGeom prst="rect">
            <a:avLst/>
          </a:prstGeom>
          <a:noFill/>
        </p:spPr>
        <p:txBody>
          <a:bodyPr wrap="square" rtlCol="0">
            <a:spAutoFit/>
          </a:bodyPr>
          <a:lstStyle/>
          <a:p>
            <a:pPr marL="305435" marR="0" lvl="0" indent="-305435" algn="l" defTabSz="457200" rtl="0" eaLnBrk="1" fontAlgn="auto" latinLnBrk="0" hangingPunct="1">
              <a:lnSpc>
                <a:spcPct val="100000"/>
              </a:lnSpc>
              <a:spcBef>
                <a:spcPct val="20000"/>
              </a:spcBef>
              <a:spcAft>
                <a:spcPts val="600"/>
              </a:spcAft>
              <a:buClr>
                <a:srgbClr val="903163"/>
              </a:buClr>
              <a:buSzPct val="92000"/>
              <a:buFont typeface="Arial" panose="020B0604020202020204" pitchFamily="34" charset="0"/>
              <a:buChar char="•"/>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ea"/>
                <a:cs typeface="+mn-cs"/>
              </a:rPr>
              <a:t>Fiber</a:t>
            </a:r>
          </a:p>
          <a:p>
            <a:pPr marL="324485" marR="0" lvl="1" algn="l" defTabSz="457200" rtl="0" eaLnBrk="1" fontAlgn="auto" latinLnBrk="0" hangingPunct="1">
              <a:lnSpc>
                <a:spcPct val="100000"/>
              </a:lnSpc>
              <a:spcBef>
                <a:spcPct val="20000"/>
              </a:spcBef>
              <a:spcAft>
                <a:spcPts val="600"/>
              </a:spcAft>
              <a:buClr>
                <a:srgbClr val="903163"/>
              </a:buClr>
              <a:buSzPct val="92000"/>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Kabel Fiber digunakan untuk menghubungkan antar komputer dalam lingkup jaringan tertentu. Tetapi kabel fiber ini digunakan terkhusus untuk mengantarkan data yang memiliki kapasitas yang besar dan memiliki jarak transmisi yang sangat jauh. Sehingga kabel fiber tersebut dapat memiliki kemampuan transfer data yang lebih cepat.</a:t>
            </a:r>
            <a:endParaRPr kumimoji="0" lang="en-US" sz="1600" b="0" i="0" u="none" strike="noStrike" kern="1200" cap="none" spc="0" normalizeH="0" baseline="0" noProof="0" dirty="0">
              <a:ln>
                <a:noFill/>
              </a:ln>
              <a:solidFill>
                <a:srgbClr val="3D3D3D"/>
              </a:solidFill>
              <a:effectLst/>
              <a:uLnTx/>
              <a:uFillTx/>
              <a:latin typeface="Gill Sans MT" panose="020B0502020104020203"/>
              <a:ea typeface="+mn-lt"/>
              <a:cs typeface="+mn-lt"/>
            </a:endParaRPr>
          </a:p>
          <a:p>
            <a:pPr marL="629920" marR="0" lvl="1" indent="-305435" algn="l" defTabSz="457200" rtl="0" eaLnBrk="1" fontAlgn="auto" latinLnBrk="0" hangingPunct="1">
              <a:lnSpc>
                <a:spcPct val="100000"/>
              </a:lnSpc>
              <a:spcBef>
                <a:spcPct val="20000"/>
              </a:spcBef>
              <a:spcAft>
                <a:spcPts val="600"/>
              </a:spcAft>
              <a:buClr>
                <a:srgbClr val="903163"/>
              </a:buClr>
              <a:buSzPct val="92000"/>
              <a:buFont typeface="Arial,Sans-Serif" panose="020B0604020202020204" pitchFamily="34" charset="0"/>
              <a:buChar char="•"/>
              <a:tabLst/>
              <a:defRPr/>
            </a:pPr>
            <a:r>
              <a:rPr kumimoji="0" lang="id-ID" sz="1400" b="0" i="0" u="none" strike="noStrike" kern="1200" cap="none" spc="0" normalizeH="0" baseline="0" noProof="0" dirty="0">
                <a:ln>
                  <a:noFill/>
                </a:ln>
                <a:solidFill>
                  <a:srgbClr val="3D3D3D"/>
                </a:solidFill>
                <a:effectLst/>
                <a:uLnTx/>
                <a:uFillTx/>
                <a:latin typeface="Gill Sans MT" panose="020B0502020104020203"/>
                <a:ea typeface="+mn-ea"/>
                <a:cs typeface="+mn-cs"/>
              </a:rPr>
              <a:t>Kelebihan  :</a:t>
            </a:r>
          </a:p>
          <a:p>
            <a:pPr marL="899795" marR="0" lvl="2" indent="-269875" algn="just" defTabSz="457200" rtl="0" eaLnBrk="1" fontAlgn="auto" latinLnBrk="0" hangingPunct="1">
              <a:lnSpc>
                <a:spcPct val="100000"/>
              </a:lnSpc>
              <a:spcBef>
                <a:spcPct val="20000"/>
              </a:spcBef>
              <a:spcAft>
                <a:spcPts val="600"/>
              </a:spcAft>
              <a:buClr>
                <a:srgbClr val="903163"/>
              </a:buClr>
              <a:buSzPct val="92000"/>
              <a:buFont typeface="'Wingdings 2',Sans-Serif" panose="020B0604020202020204" pitchFamily="34" charset="0"/>
              <a:buChar char=""/>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Kecepatan dalam menghantarkan data, kapasitas kecepatannya bisa mencapai 1GB per detik.</a:t>
            </a:r>
          </a:p>
          <a:p>
            <a:pPr marL="899795" marR="0" lvl="2" indent="-269875" algn="just" defTabSz="457200" rtl="0" eaLnBrk="1" fontAlgn="auto" latinLnBrk="0" hangingPunct="1">
              <a:lnSpc>
                <a:spcPct val="100000"/>
              </a:lnSpc>
              <a:spcBef>
                <a:spcPct val="20000"/>
              </a:spcBef>
              <a:spcAft>
                <a:spcPts val="600"/>
              </a:spcAft>
              <a:buClr>
                <a:srgbClr val="903163"/>
              </a:buClr>
              <a:buSzPct val="92000"/>
              <a:buFont typeface="'Wingdings 2',Sans-Serif" panose="020B0604020202020204" pitchFamily="34" charset="0"/>
              <a:buChar char=""/>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Dapat mengirimkan data dengan jarak jauh walau tanpa andil penguat sinyal.</a:t>
            </a:r>
          </a:p>
          <a:p>
            <a:pPr marL="899795" marR="0" lvl="2" indent="-269875" algn="just" defTabSz="457200" rtl="0" eaLnBrk="1" fontAlgn="auto" latinLnBrk="0" hangingPunct="1">
              <a:lnSpc>
                <a:spcPct val="100000"/>
              </a:lnSpc>
              <a:spcBef>
                <a:spcPct val="20000"/>
              </a:spcBef>
              <a:spcAft>
                <a:spcPts val="600"/>
              </a:spcAft>
              <a:buClr>
                <a:srgbClr val="903163"/>
              </a:buClr>
              <a:buSzPct val="92000"/>
              <a:buFont typeface="'Wingdings 2',Sans-Serif" panose="020B0604020202020204" pitchFamily="34" charset="0"/>
              <a:buChar char=""/>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Kabel Fiber Optik terbuat dari serat kaca sehingga bahan tersebut tidak akan berkarat.</a:t>
            </a:r>
          </a:p>
          <a:p>
            <a:pPr marL="899795" marR="0" lvl="2" indent="-269875" algn="just" defTabSz="457200" rtl="0" eaLnBrk="1" fontAlgn="auto" latinLnBrk="0" hangingPunct="1">
              <a:lnSpc>
                <a:spcPct val="100000"/>
              </a:lnSpc>
              <a:spcBef>
                <a:spcPct val="20000"/>
              </a:spcBef>
              <a:spcAft>
                <a:spcPts val="600"/>
              </a:spcAft>
              <a:buClr>
                <a:srgbClr val="903163"/>
              </a:buClr>
              <a:buSzPct val="92000"/>
              <a:buFont typeface="'Wingdings 2',Sans-Serif" panose="020B0604020202020204" pitchFamily="34" charset="0"/>
              <a:buChar char=""/>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Kabel berukuran sangat kecil sehingga dapat dipasang secara fleksibel di berbagai medan area</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a:t>
            </a:r>
          </a:p>
          <a:p>
            <a:pPr marL="629920" marR="0" lvl="1" indent="-305435" algn="l" defTabSz="457200" rtl="0" eaLnBrk="1" fontAlgn="auto" latinLnBrk="0" hangingPunct="1">
              <a:lnSpc>
                <a:spcPct val="100000"/>
              </a:lnSpc>
              <a:spcBef>
                <a:spcPct val="20000"/>
              </a:spcBef>
              <a:spcAft>
                <a:spcPts val="600"/>
              </a:spcAft>
              <a:buClr>
                <a:srgbClr val="903163"/>
              </a:buClr>
              <a:buSzPct val="92000"/>
              <a:buFont typeface="Arial,Sans-Serif" panose="020B0604020202020204" pitchFamily="34" charset="0"/>
              <a:buChar char="•"/>
              <a:tabLst/>
              <a:defRPr/>
            </a:pPr>
            <a:endPar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endParaRPr>
          </a:p>
          <a:p>
            <a:pPr marL="629920" marR="0" lvl="1" indent="-305435" algn="l" defTabSz="457200" rtl="0" eaLnBrk="1" fontAlgn="auto" latinLnBrk="0" hangingPunct="1">
              <a:lnSpc>
                <a:spcPct val="100000"/>
              </a:lnSpc>
              <a:spcBef>
                <a:spcPct val="20000"/>
              </a:spcBef>
              <a:spcAft>
                <a:spcPts val="600"/>
              </a:spcAft>
              <a:buClr>
                <a:srgbClr val="903163"/>
              </a:buClr>
              <a:buSzPct val="92000"/>
              <a:buFont typeface="Arial,Sans-Serif" panose="020B0604020202020204" pitchFamily="34" charset="0"/>
              <a:buChar char="•"/>
              <a:tabLst/>
              <a:defRPr/>
            </a:pP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Kekurangan :</a:t>
            </a:r>
            <a:endPar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endParaRPr>
          </a:p>
          <a:p>
            <a:pPr marL="899795" marR="0" lvl="2" indent="-269875" algn="just" defTabSz="457200" rtl="0" eaLnBrk="1" fontAlgn="auto" latinLnBrk="0" hangingPunct="1">
              <a:lnSpc>
                <a:spcPct val="100000"/>
              </a:lnSpc>
              <a:spcBef>
                <a:spcPct val="20000"/>
              </a:spcBef>
              <a:spcAft>
                <a:spcPts val="600"/>
              </a:spcAft>
              <a:buClr>
                <a:srgbClr val="903163"/>
              </a:buClr>
              <a:buSzPct val="92000"/>
              <a:buFont typeface="'Wingdings 2',Sans-Serif" panose="020B0604020202020204" pitchFamily="34" charset="0"/>
              <a:buChar char=""/>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Proses instalasi kabel fiber </a:t>
            </a:r>
            <a:r>
              <a:rPr kumimoji="0" lang="id-ID" sz="1600" b="0" i="0" u="none" strike="noStrike" kern="1200" cap="none" spc="0" normalizeH="0" baseline="0" noProof="0" dirty="0" err="1">
                <a:ln>
                  <a:noFill/>
                </a:ln>
                <a:solidFill>
                  <a:srgbClr val="3D3D3D"/>
                </a:solidFill>
                <a:effectLst/>
                <a:uLnTx/>
                <a:uFillTx/>
                <a:latin typeface="Gill Sans MT" panose="020B0502020104020203"/>
                <a:ea typeface="+mn-lt"/>
                <a:cs typeface="+mn-lt"/>
              </a:rPr>
              <a:t>optic</a:t>
            </a: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 cenderung ribet dan mahal. Tak jarang perusahaan operator telekomunikasi harus melakukan penggalian dan melibatkan banyak pekerja. Perawatan kabel juga lebih mahal ketimbang jenis kabel jaringan lain.</a:t>
            </a:r>
          </a:p>
          <a:p>
            <a:pPr marL="899795" marR="0" lvl="2" indent="-269875" algn="just" defTabSz="457200" rtl="0" eaLnBrk="1" fontAlgn="auto" latinLnBrk="0" hangingPunct="1">
              <a:lnSpc>
                <a:spcPct val="100000"/>
              </a:lnSpc>
              <a:spcBef>
                <a:spcPct val="20000"/>
              </a:spcBef>
              <a:spcAft>
                <a:spcPts val="600"/>
              </a:spcAft>
              <a:buClr>
                <a:srgbClr val="903163"/>
              </a:buClr>
              <a:buSzPct val="92000"/>
              <a:buFont typeface="'Wingdings 2',Sans-Serif" panose="020B0604020202020204" pitchFamily="34" charset="0"/>
              <a:buChar char=""/>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Kabel Fiber </a:t>
            </a:r>
            <a:r>
              <a:rPr kumimoji="0" lang="id-ID" sz="1600" b="0" i="0" u="none" strike="noStrike" kern="1200" cap="none" spc="0" normalizeH="0" baseline="0" noProof="0" dirty="0" err="1">
                <a:ln>
                  <a:noFill/>
                </a:ln>
                <a:solidFill>
                  <a:srgbClr val="3D3D3D"/>
                </a:solidFill>
                <a:effectLst/>
                <a:uLnTx/>
                <a:uFillTx/>
                <a:latin typeface="Gill Sans MT" panose="020B0502020104020203"/>
                <a:ea typeface="+mn-lt"/>
                <a:cs typeface="+mn-lt"/>
              </a:rPr>
              <a:t>optic</a:t>
            </a: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 harus memiliki sumber cahaya yang kuat. Jika tidak dekat dengan sumber cahaya, maka kegunaan kabel fiber </a:t>
            </a:r>
            <a:r>
              <a:rPr kumimoji="0" lang="id-ID" sz="1600" b="0" i="0" u="none" strike="noStrike" kern="1200" cap="none" spc="0" normalizeH="0" baseline="0" noProof="0" dirty="0" err="1">
                <a:ln>
                  <a:noFill/>
                </a:ln>
                <a:solidFill>
                  <a:srgbClr val="3D3D3D"/>
                </a:solidFill>
                <a:effectLst/>
                <a:uLnTx/>
                <a:uFillTx/>
                <a:latin typeface="Gill Sans MT" panose="020B0502020104020203"/>
                <a:ea typeface="+mn-lt"/>
                <a:cs typeface="+mn-lt"/>
              </a:rPr>
              <a:t>optic</a:t>
            </a:r>
            <a:r>
              <a:rPr kumimoji="0" lang="en-US" sz="1600" b="0" i="0" u="none" strike="noStrike" kern="1200" cap="none" spc="0" normalizeH="0" baseline="0" noProof="0" dirty="0">
                <a:ln>
                  <a:noFill/>
                </a:ln>
                <a:solidFill>
                  <a:srgbClr val="3D3D3D"/>
                </a:solidFill>
                <a:effectLst/>
                <a:uLnTx/>
                <a:uFillTx/>
                <a:latin typeface="Gill Sans MT" panose="020B0502020104020203"/>
                <a:ea typeface="+mn-lt"/>
                <a:cs typeface="+mn-lt"/>
              </a:rPr>
              <a:t> </a:t>
            </a:r>
            <a:r>
              <a:rPr kumimoji="0" lang="en-US" sz="1600" b="0" i="0" u="none" strike="noStrike" kern="1200" cap="none" spc="0" normalizeH="0" baseline="0" noProof="0" dirty="0" err="1">
                <a:ln>
                  <a:noFill/>
                </a:ln>
                <a:solidFill>
                  <a:srgbClr val="3D3D3D"/>
                </a:solidFill>
                <a:effectLst/>
                <a:uLnTx/>
                <a:uFillTx/>
                <a:latin typeface="Gill Sans MT" panose="020B0502020104020203"/>
                <a:ea typeface="+mn-lt"/>
                <a:cs typeface="+mn-lt"/>
              </a:rPr>
              <a:t>akan</a:t>
            </a:r>
            <a:r>
              <a:rPr kumimoji="0" lang="en-US" sz="1600" b="0" i="0" u="none" strike="noStrike" kern="1200" cap="none" spc="0" normalizeH="0" baseline="0" noProof="0" dirty="0">
                <a:ln>
                  <a:noFill/>
                </a:ln>
                <a:solidFill>
                  <a:srgbClr val="3D3D3D"/>
                </a:solidFill>
                <a:effectLst/>
                <a:uLnTx/>
                <a:uFillTx/>
                <a:latin typeface="Gill Sans MT" panose="020B0502020104020203"/>
                <a:ea typeface="+mn-lt"/>
                <a:cs typeface="+mn-lt"/>
              </a:rPr>
              <a:t> </a:t>
            </a:r>
            <a:r>
              <a:rPr kumimoji="0" lang="en-US" sz="1600" b="0" i="0" u="none" strike="noStrike" kern="1200" cap="none" spc="0" normalizeH="0" baseline="0" noProof="0" dirty="0" err="1">
                <a:ln>
                  <a:noFill/>
                </a:ln>
                <a:solidFill>
                  <a:srgbClr val="3D3D3D"/>
                </a:solidFill>
                <a:effectLst/>
                <a:uLnTx/>
                <a:uFillTx/>
                <a:latin typeface="Gill Sans MT" panose="020B0502020104020203"/>
                <a:ea typeface="+mn-lt"/>
                <a:cs typeface="+mn-lt"/>
              </a:rPr>
              <a:t>berkurang</a:t>
            </a: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a:t>
            </a:r>
          </a:p>
          <a:p>
            <a:pPr marL="899795" marR="0" lvl="2" indent="-269875" algn="just" defTabSz="457200" rtl="0" eaLnBrk="1" fontAlgn="auto" latinLnBrk="0" hangingPunct="1">
              <a:lnSpc>
                <a:spcPct val="100000"/>
              </a:lnSpc>
              <a:spcBef>
                <a:spcPct val="20000"/>
              </a:spcBef>
              <a:spcAft>
                <a:spcPts val="600"/>
              </a:spcAft>
              <a:buClr>
                <a:srgbClr val="903163"/>
              </a:buClr>
              <a:buSzPct val="92000"/>
              <a:buFont typeface="'Wingdings 2',Sans-Serif" panose="020B0604020202020204" pitchFamily="34" charset="0"/>
              <a:buChar char=""/>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Untuk memaksimalkan kecepatan dan kelancaran pengiriman data melalui transmisi cahaya, maka pemasangan kabel fiber </a:t>
            </a:r>
            <a:r>
              <a:rPr kumimoji="0" lang="id-ID" sz="1600" b="0" i="0" u="none" strike="noStrike" kern="1200" cap="none" spc="0" normalizeH="0" baseline="0" noProof="0" dirty="0" err="1">
                <a:ln>
                  <a:noFill/>
                </a:ln>
                <a:solidFill>
                  <a:srgbClr val="3D3D3D"/>
                </a:solidFill>
                <a:effectLst/>
                <a:uLnTx/>
                <a:uFillTx/>
                <a:latin typeface="Gill Sans MT" panose="020B0502020104020203"/>
                <a:ea typeface="+mn-lt"/>
                <a:cs typeface="+mn-lt"/>
              </a:rPr>
              <a:t>optic</a:t>
            </a:r>
            <a:r>
              <a:rPr kumimoji="0" lang="id-ID" sz="1600" b="0" i="0" u="none" strike="noStrike" kern="1200" cap="none" spc="0" normalizeH="0" baseline="0" noProof="0" dirty="0">
                <a:ln>
                  <a:noFill/>
                </a:ln>
                <a:solidFill>
                  <a:srgbClr val="3D3D3D"/>
                </a:solidFill>
                <a:effectLst/>
                <a:uLnTx/>
                <a:uFillTx/>
                <a:latin typeface="Gill Sans MT" panose="020B0502020104020203"/>
                <a:ea typeface="+mn-lt"/>
                <a:cs typeface="+mn-lt"/>
              </a:rPr>
              <a:t> harus berada di jalur berbelok.</a:t>
            </a:r>
          </a:p>
        </p:txBody>
      </p:sp>
    </p:spTree>
    <p:extLst>
      <p:ext uri="{BB962C8B-B14F-4D97-AF65-F5344CB8AC3E}">
        <p14:creationId xmlns:p14="http://schemas.microsoft.com/office/powerpoint/2010/main" val="15759747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2" name="Kotak Teks 1">
                <a:extLst>
                  <a:ext uri="{FF2B5EF4-FFF2-40B4-BE49-F238E27FC236}">
                    <a16:creationId xmlns:a16="http://schemas.microsoft.com/office/drawing/2014/main" id="{1E11F7C4-2D79-4FA4-B385-27F4E33D0F76}"/>
                  </a:ext>
                </a:extLst>
              </p:cNvPr>
              <p:cNvSpPr txBox="1"/>
              <p:nvPr/>
            </p:nvSpPr>
            <p:spPr>
              <a:xfrm>
                <a:off x="509047" y="744718"/>
                <a:ext cx="10784265" cy="5727722"/>
              </a:xfrm>
              <a:prstGeom prst="rect">
                <a:avLst/>
              </a:prstGeom>
              <a:noFill/>
            </p:spPr>
            <p:txBody>
              <a:bodyPr wrap="square" lIns="91440" tIns="45720" rIns="91440" bIns="45720" rtlCol="0" anchor="t">
                <a:spAutoFit/>
              </a:bodyPr>
              <a:lstStyle/>
              <a:p>
                <a:pPr marL="305435" marR="0" lvl="0" indent="-305435" algn="l" defTabSz="457200" rtl="0" eaLnBrk="1" fontAlgn="auto" latinLnBrk="0" hangingPunct="1">
                  <a:lnSpc>
                    <a:spcPct val="100000"/>
                  </a:lnSpc>
                  <a:spcBef>
                    <a:spcPct val="20000"/>
                  </a:spcBef>
                  <a:spcAft>
                    <a:spcPts val="600"/>
                  </a:spcAft>
                  <a:buClr>
                    <a:srgbClr val="903163"/>
                  </a:buClr>
                  <a:buSzPct val="92000"/>
                  <a:buFont typeface="Arial" panose="020B0604020202020204" pitchFamily="34" charset="0"/>
                  <a:buChar char="•"/>
                  <a:tabLst/>
                  <a:defRPr/>
                </a:pPr>
                <a:r>
                  <a:rPr kumimoji="0" lang="id-ID" sz="1600" b="0" i="0" u="none" strike="noStrike" kern="1200" cap="none" spc="0" normalizeH="0" baseline="0" noProof="0" dirty="0">
                    <a:ln>
                      <a:noFill/>
                    </a:ln>
                    <a:solidFill>
                      <a:srgbClr val="3D3D3D"/>
                    </a:solidFill>
                    <a:effectLst/>
                    <a:uLnTx/>
                    <a:uFillTx/>
                    <a:latin typeface="Gill Sans MT" panose="020B0502020104020203"/>
                    <a:ea typeface="+mn-ea"/>
                    <a:cs typeface="+mn-cs"/>
                  </a:rPr>
                  <a:t>Length </a:t>
                </a:r>
                <a:r>
                  <a:rPr kumimoji="0" lang="id-ID" sz="1600" b="0" i="0" u="none" strike="noStrike" kern="1200" cap="none" spc="0" normalizeH="0" baseline="0" noProof="0" dirty="0" err="1">
                    <a:ln>
                      <a:noFill/>
                    </a:ln>
                    <a:solidFill>
                      <a:srgbClr val="3D3D3D"/>
                    </a:solidFill>
                    <a:effectLst/>
                    <a:uLnTx/>
                    <a:uFillTx/>
                    <a:latin typeface="Gill Sans MT" panose="020B0502020104020203"/>
                    <a:ea typeface="+mn-ea"/>
                    <a:cs typeface="+mn-cs"/>
                  </a:rPr>
                  <a:t>of</a:t>
                </a:r>
                <a:r>
                  <a:rPr kumimoji="0" lang="id-ID" sz="1600" b="0" i="0" u="none" strike="noStrike" kern="1200" cap="none" spc="0" normalizeH="0" baseline="0" noProof="0" dirty="0">
                    <a:ln>
                      <a:noFill/>
                    </a:ln>
                    <a:solidFill>
                      <a:srgbClr val="3D3D3D"/>
                    </a:solidFill>
                    <a:effectLst/>
                    <a:uLnTx/>
                    <a:uFillTx/>
                    <a:latin typeface="Gill Sans MT" panose="020B0502020104020203"/>
                    <a:ea typeface="+mn-ea"/>
                    <a:cs typeface="+mn-cs"/>
                  </a:rPr>
                  <a:t> </a:t>
                </a:r>
                <a:r>
                  <a:rPr kumimoji="0" lang="id-ID" sz="1600" b="0" i="0" u="none" strike="noStrike" kern="1200" cap="none" spc="0" normalizeH="0" baseline="0" noProof="0" dirty="0" err="1">
                    <a:ln>
                      <a:noFill/>
                    </a:ln>
                    <a:solidFill>
                      <a:srgbClr val="3D3D3D"/>
                    </a:solidFill>
                    <a:effectLst/>
                    <a:uLnTx/>
                    <a:uFillTx/>
                    <a:latin typeface="Gill Sans MT" panose="020B0502020104020203"/>
                    <a:ea typeface="+mn-ea"/>
                    <a:cs typeface="+mn-cs"/>
                  </a:rPr>
                  <a:t>cable</a:t>
                </a:r>
                <a:r>
                  <a:rPr kumimoji="0" lang="id-ID" sz="1600" b="0" i="0" u="none" strike="noStrike" kern="1200" cap="none" spc="0" normalizeH="0" baseline="0" noProof="0" dirty="0">
                    <a:ln>
                      <a:noFill/>
                    </a:ln>
                    <a:solidFill>
                      <a:srgbClr val="3D3D3D"/>
                    </a:solidFill>
                    <a:effectLst/>
                    <a:uLnTx/>
                    <a:uFillTx/>
                    <a:latin typeface="Gill Sans MT" panose="020B0502020104020203"/>
                    <a:ea typeface="+mn-ea"/>
                    <a:cs typeface="+mn-cs"/>
                  </a:rPr>
                  <a:t> </a:t>
                </a:r>
                <a:r>
                  <a:rPr kumimoji="0" lang="id-ID" sz="1600" b="0" i="0" u="none" strike="noStrike" kern="1200" cap="none" spc="0" normalizeH="0" baseline="0" noProof="0" dirty="0" err="1">
                    <a:ln>
                      <a:noFill/>
                    </a:ln>
                    <a:solidFill>
                      <a:srgbClr val="3D3D3D"/>
                    </a:solidFill>
                    <a:effectLst/>
                    <a:uLnTx/>
                    <a:uFillTx/>
                    <a:latin typeface="Gill Sans MT" panose="020B0502020104020203"/>
                    <a:ea typeface="+mn-ea"/>
                    <a:cs typeface="+mn-cs"/>
                  </a:rPr>
                  <a:t>used</a:t>
                </a:r>
                <a:endParaRPr kumimoji="0" lang="id-ID" sz="1600" b="0" i="0" u="none" strike="noStrike" kern="1200" cap="none" spc="0" normalizeH="0" baseline="0" noProof="0" dirty="0">
                  <a:ln>
                    <a:noFill/>
                  </a:ln>
                  <a:solidFill>
                    <a:srgbClr val="3D3D3D"/>
                  </a:solidFill>
                  <a:effectLst/>
                  <a:uLnTx/>
                  <a:uFillTx/>
                  <a:latin typeface="Gill Sans MT" panose="020B0502020104020203"/>
                  <a:ea typeface="+mn-ea"/>
                  <a:cs typeface="+mn-cs"/>
                </a:endParaRPr>
              </a:p>
              <a:p>
                <a:pPr lvl="0">
                  <a:spcBef>
                    <a:spcPct val="20000"/>
                  </a:spcBef>
                  <a:spcAft>
                    <a:spcPts val="600"/>
                  </a:spcAft>
                  <a:buClr>
                    <a:srgbClr val="903163"/>
                  </a:buClr>
                  <a:buSzPct val="92000"/>
                  <a:defRPr/>
                </a:pPr>
                <a:r>
                  <a:rPr kumimoji="0" lang="id-ID" sz="1400" b="0" i="0" u="none" strike="noStrike" kern="1200" cap="none" spc="0" normalizeH="0" baseline="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baseline="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baseline="0" noProof="0" dirty="0" err="1">
                    <a:ln>
                      <a:noFill/>
                    </a:ln>
                    <a:solidFill>
                      <a:srgbClr val="3D3D3D"/>
                    </a:solidFill>
                    <a:effectLst/>
                    <a:uLnTx/>
                    <a:uFillTx/>
                    <a:latin typeface="Gill Sans MT" panose="020B0502020104020203"/>
                    <a:ea typeface="+mn-ea"/>
                    <a:cs typeface="+mn-cs"/>
                  </a:rPr>
                  <a:t>Dikarenakan</a:t>
                </a:r>
                <a:r>
                  <a:rPr kumimoji="0" lang="en-US" sz="1400" b="0" i="0" u="none" strike="noStrike" kern="1200" cap="none" spc="0" normalizeH="0" baseline="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baseline="0" noProof="0" dirty="0" err="1">
                    <a:ln>
                      <a:noFill/>
                    </a:ln>
                    <a:solidFill>
                      <a:srgbClr val="3D3D3D"/>
                    </a:solidFill>
                    <a:effectLst/>
                    <a:uLnTx/>
                    <a:uFillTx/>
                    <a:latin typeface="Gill Sans MT" panose="020B0502020104020203"/>
                    <a:ea typeface="+mn-ea"/>
                    <a:cs typeface="+mn-cs"/>
                  </a:rPr>
                  <a:t>luas</a:t>
                </a:r>
                <a:r>
                  <a:rPr kumimoji="0" lang="en-US" sz="1400" b="0" i="0" u="none" strike="noStrike" kern="1200" cap="none" spc="0" normalizeH="0" baseline="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baseline="0" noProof="0" dirty="0" err="1">
                    <a:ln>
                      <a:noFill/>
                    </a:ln>
                    <a:solidFill>
                      <a:srgbClr val="3D3D3D"/>
                    </a:solidFill>
                    <a:effectLst/>
                    <a:uLnTx/>
                    <a:uFillTx/>
                    <a:latin typeface="Gill Sans MT" panose="020B0502020104020203"/>
                    <a:ea typeface="+mn-ea"/>
                    <a:cs typeface="+mn-cs"/>
                  </a:rPr>
                  <a:t>gedung</a:t>
                </a:r>
                <a:r>
                  <a:rPr kumimoji="0" lang="en-US" sz="1400" b="0" i="0" u="none" strike="noStrike" kern="1200" cap="none" spc="0" normalizeH="0" baseline="0" noProof="0" dirty="0">
                    <a:ln>
                      <a:noFill/>
                    </a:ln>
                    <a:solidFill>
                      <a:srgbClr val="3D3D3D"/>
                    </a:solidFill>
                    <a:effectLst/>
                    <a:uLnTx/>
                    <a:uFillTx/>
                    <a:latin typeface="Gill Sans MT" panose="020B0502020104020203"/>
                    <a:ea typeface="+mn-ea"/>
                    <a:cs typeface="+mn-cs"/>
                  </a:rPr>
                  <a:t> BINUS Syahdan </a:t>
                </a:r>
                <a:r>
                  <a:rPr kumimoji="0" lang="en-US" sz="1400" b="0" i="0" u="none" strike="noStrike" kern="1200" cap="none" spc="0" normalizeH="0" baseline="0" noProof="0" dirty="0" err="1">
                    <a:ln>
                      <a:noFill/>
                    </a:ln>
                    <a:solidFill>
                      <a:srgbClr val="3D3D3D"/>
                    </a:solidFill>
                    <a:effectLst/>
                    <a:uLnTx/>
                    <a:uFillTx/>
                    <a:latin typeface="Gill Sans MT" panose="020B0502020104020203"/>
                    <a:ea typeface="+mn-ea"/>
                    <a:cs typeface="+mn-cs"/>
                  </a:rPr>
                  <a:t>kurang</a:t>
                </a:r>
                <a:r>
                  <a:rPr kumimoji="0" lang="en-US" sz="1400" b="0" i="0" u="none" strike="noStrike" kern="1200" cap="none" spc="0" normalizeH="0" baseline="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baseline="0" noProof="0" dirty="0" err="1">
                    <a:ln>
                      <a:noFill/>
                    </a:ln>
                    <a:solidFill>
                      <a:srgbClr val="3D3D3D"/>
                    </a:solidFill>
                    <a:effectLst/>
                    <a:uLnTx/>
                    <a:uFillTx/>
                    <a:latin typeface="Gill Sans MT" panose="020B0502020104020203"/>
                    <a:ea typeface="+mn-ea"/>
                    <a:cs typeface="+mn-cs"/>
                  </a:rPr>
                  <a:t>lebih</a:t>
                </a:r>
                <a:r>
                  <a:rPr kumimoji="0" lang="en-US" sz="1400" b="0" i="0" u="none" strike="noStrike" kern="1200" cap="none" spc="0" normalizeH="0" baseline="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baseline="0" noProof="0" dirty="0" err="1">
                    <a:ln>
                      <a:noFill/>
                    </a:ln>
                    <a:solidFill>
                      <a:srgbClr val="3D3D3D"/>
                    </a:solidFill>
                    <a:effectLst/>
                    <a:uLnTx/>
                    <a:uFillTx/>
                    <a:latin typeface="Gill Sans MT" panose="020B0502020104020203"/>
                    <a:ea typeface="+mn-ea"/>
                    <a:cs typeface="+mn-cs"/>
                  </a:rPr>
                  <a:t>mencapai</a:t>
                </a:r>
                <a:r>
                  <a:rPr kumimoji="0" lang="en-US" sz="1400" b="0" i="0" u="none" strike="noStrike" kern="1200" cap="none" spc="0" normalizeH="0" baseline="0" noProof="0" dirty="0">
                    <a:ln>
                      <a:noFill/>
                    </a:ln>
                    <a:solidFill>
                      <a:srgbClr val="3D3D3D"/>
                    </a:solidFill>
                    <a:effectLst/>
                    <a:uLnTx/>
                    <a:uFillTx/>
                    <a:latin typeface="Gill Sans MT" panose="020B0502020104020203"/>
                    <a:ea typeface="+mn-ea"/>
                    <a:cs typeface="+mn-cs"/>
                  </a:rPr>
                  <a:t> 15000 </a:t>
                </a:r>
                <a14:m>
                  <m:oMath xmlns:m="http://schemas.openxmlformats.org/officeDocument/2006/math">
                    <m:sSup>
                      <m:sSupPr>
                        <m:ctrlPr>
                          <a:rPr kumimoji="0" lang="en-US" sz="1400" b="0" i="1" u="none" strike="noStrike" kern="1200" cap="none" spc="0" normalizeH="0" baseline="0" noProof="0" dirty="0" smtClean="0">
                            <a:ln>
                              <a:noFill/>
                            </a:ln>
                            <a:solidFill>
                              <a:srgbClr val="3D3D3D"/>
                            </a:solidFill>
                            <a:effectLst/>
                            <a:uLnTx/>
                            <a:uFillTx/>
                            <a:latin typeface="Cambria Math" panose="02040503050406030204" pitchFamily="18" charset="0"/>
                            <a:ea typeface="+mn-ea"/>
                            <a:cs typeface="+mn-cs"/>
                          </a:rPr>
                        </m:ctrlPr>
                      </m:sSupPr>
                      <m:e>
                        <m:r>
                          <a:rPr lang="en-US" sz="1400" i="1" dirty="0">
                            <a:solidFill>
                              <a:srgbClr val="3D3D3D"/>
                            </a:solidFill>
                            <a:latin typeface="Cambria Math" panose="02040503050406030204" pitchFamily="18" charset="0"/>
                          </a:rPr>
                          <m:t>𝑚𝑒𝑡𝑒𝑟</m:t>
                        </m:r>
                      </m:e>
                      <m:sup>
                        <m:r>
                          <a:rPr kumimoji="0" lang="en-US" sz="1400" b="0" i="1" u="none" strike="noStrike" kern="1200" cap="none" spc="0" normalizeH="0" baseline="0" noProof="0" dirty="0" smtClean="0">
                            <a:ln>
                              <a:noFill/>
                            </a:ln>
                            <a:solidFill>
                              <a:srgbClr val="3D3D3D"/>
                            </a:solidFill>
                            <a:effectLst/>
                            <a:uLnTx/>
                            <a:uFillTx/>
                            <a:latin typeface="Cambria Math" panose="02040503050406030204" pitchFamily="18" charset="0"/>
                            <a:ea typeface="+mn-ea"/>
                            <a:cs typeface="+mn-cs"/>
                          </a:rPr>
                          <m:t>2</m:t>
                        </m:r>
                      </m:sup>
                    </m:sSup>
                  </m:oMath>
                </a14:m>
                <a:r>
                  <a:rPr kumimoji="0" lang="en-US" sz="1400" b="0" i="0" u="none" strike="noStrike" kern="1200" cap="none" spc="0" normalizeH="0" baseline="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baseline="0" noProof="0" dirty="0" err="1">
                    <a:ln>
                      <a:noFill/>
                    </a:ln>
                    <a:solidFill>
                      <a:srgbClr val="3D3D3D"/>
                    </a:solidFill>
                    <a:effectLst/>
                    <a:uLnTx/>
                    <a:uFillTx/>
                    <a:latin typeface="Gill Sans MT" panose="020B0502020104020203"/>
                    <a:ea typeface="+mn-ea"/>
                    <a:cs typeface="+mn-cs"/>
                  </a:rPr>
                  <a:t>maka</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kurang</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lebih</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1 device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bisa</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menggunakan</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kabel</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UTP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hingga</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100 meter dan total device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ada</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558 device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sehinga</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worst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casenya</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kita</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menggunakan</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55800 meter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kabel</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UTP dan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sekitar</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150 meter untuk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kabel</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fiber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dimana</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untuk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dari</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a:t>
                </a:r>
                <a:r>
                  <a:rPr kumimoji="0" lang="en-US" sz="1400" b="0" i="0" u="none" strike="noStrike" kern="1200" cap="none" spc="0" normalizeH="0" noProof="0" dirty="0" err="1">
                    <a:ln>
                      <a:noFill/>
                    </a:ln>
                    <a:solidFill>
                      <a:srgbClr val="3D3D3D"/>
                    </a:solidFill>
                    <a:effectLst/>
                    <a:uLnTx/>
                    <a:uFillTx/>
                    <a:latin typeface="Gill Sans MT" panose="020B0502020104020203"/>
                    <a:ea typeface="+mn-ea"/>
                    <a:cs typeface="+mn-cs"/>
                  </a:rPr>
                  <a:t>ruan</a:t>
                </a:r>
                <a:r>
                  <a:rPr lang="en-US" sz="1400" dirty="0">
                    <a:solidFill>
                      <a:srgbClr val="3D3D3D"/>
                    </a:solidFill>
                    <a:latin typeface="Gill Sans MT" panose="020B0502020104020203"/>
                  </a:rPr>
                  <a:t>g router </a:t>
                </a:r>
                <a:r>
                  <a:rPr lang="en-US" sz="1400" dirty="0" err="1">
                    <a:solidFill>
                      <a:srgbClr val="3D3D3D"/>
                    </a:solidFill>
                    <a:latin typeface="Gill Sans MT" panose="020B0502020104020203"/>
                  </a:rPr>
                  <a:t>ke</a:t>
                </a:r>
                <a:r>
                  <a:rPr lang="en-US" sz="1400" dirty="0">
                    <a:solidFill>
                      <a:srgbClr val="3D3D3D"/>
                    </a:solidFill>
                    <a:latin typeface="Gill Sans MT" panose="020B0502020104020203"/>
                  </a:rPr>
                  <a:t> </a:t>
                </a:r>
                <a:r>
                  <a:rPr lang="en-US" sz="1400" dirty="0" err="1">
                    <a:solidFill>
                      <a:srgbClr val="3D3D3D"/>
                    </a:solidFill>
                    <a:latin typeface="Gill Sans MT" panose="020B0502020104020203"/>
                  </a:rPr>
                  <a:t>tiang</a:t>
                </a:r>
                <a:r>
                  <a:rPr lang="en-US" sz="1400" dirty="0">
                    <a:solidFill>
                      <a:srgbClr val="3D3D3D"/>
                    </a:solidFill>
                    <a:latin typeface="Gill Sans MT" panose="020B0502020104020203"/>
                  </a:rPr>
                  <a:t> ISP</a:t>
                </a:r>
                <a:r>
                  <a:rPr kumimoji="0" lang="en-US" sz="1400" b="0" i="0" u="none" strike="noStrike" kern="1200" cap="none" spc="0" normalizeH="0" noProof="0" dirty="0">
                    <a:ln>
                      <a:noFill/>
                    </a:ln>
                    <a:solidFill>
                      <a:srgbClr val="3D3D3D"/>
                    </a:solidFill>
                    <a:effectLst/>
                    <a:uLnTx/>
                    <a:uFillTx/>
                    <a:latin typeface="Gill Sans MT" panose="020B0502020104020203"/>
                    <a:ea typeface="+mn-ea"/>
                    <a:cs typeface="+mn-cs"/>
                  </a:rPr>
                  <a:t> </a:t>
                </a:r>
                <a:endParaRPr kumimoji="0" lang="id-ID" sz="1400" b="0" i="0" u="none" strike="noStrike" kern="1200" cap="none" spc="0" normalizeH="0" baseline="0" noProof="0" dirty="0">
                  <a:ln>
                    <a:noFill/>
                  </a:ln>
                  <a:solidFill>
                    <a:srgbClr val="3D3D3D"/>
                  </a:solidFill>
                  <a:effectLst/>
                  <a:uLnTx/>
                  <a:uFillTx/>
                  <a:latin typeface="Gill Sans MT" panose="020B0502020104020203"/>
                  <a:ea typeface="+mn-ea"/>
                  <a:cs typeface="+mn-cs"/>
                </a:endParaRPr>
              </a:p>
              <a:p>
                <a:pPr marL="285750" marR="0" lvl="0" indent="-285750" algn="l" defTabSz="457200" rtl="0" eaLnBrk="1" fontAlgn="auto" latinLnBrk="0" hangingPunct="1">
                  <a:lnSpc>
                    <a:spcPct val="100000"/>
                  </a:lnSpc>
                  <a:spcBef>
                    <a:spcPct val="20000"/>
                  </a:spcBef>
                  <a:spcAft>
                    <a:spcPts val="600"/>
                  </a:spcAft>
                  <a:buClr>
                    <a:srgbClr val="903163"/>
                  </a:buClr>
                  <a:buSzPct val="92000"/>
                  <a:buFont typeface="Arial" panose="020B0604020202020204" pitchFamily="34" charset="0"/>
                  <a:buChar char="•"/>
                  <a:tabLst/>
                  <a:defRPr/>
                </a:pPr>
                <a:r>
                  <a:rPr lang="id-ID" sz="1400" dirty="0">
                    <a:solidFill>
                      <a:srgbClr val="3D3D3D"/>
                    </a:solidFill>
                    <a:latin typeface="Gill Sans MT" panose="020B0502020104020203"/>
                  </a:rPr>
                  <a:t> </a:t>
                </a:r>
                <a:r>
                  <a:rPr kumimoji="0" lang="id-ID" sz="1600" b="0" i="0" u="none" strike="noStrike" kern="1200" cap="none" spc="0" normalizeH="0" baseline="0" noProof="0" dirty="0" err="1">
                    <a:ln>
                      <a:noFill/>
                    </a:ln>
                    <a:solidFill>
                      <a:srgbClr val="3D3D3D"/>
                    </a:solidFill>
                    <a:effectLst/>
                    <a:uLnTx/>
                    <a:uFillTx/>
                    <a:latin typeface="Gill Sans MT" panose="020B0502020104020203"/>
                    <a:ea typeface="+mn-ea"/>
                    <a:cs typeface="+mn-cs"/>
                  </a:rPr>
                  <a:t>Electromagnetic</a:t>
                </a:r>
                <a:r>
                  <a:rPr kumimoji="0" lang="id-ID" sz="1600" b="0" i="0" u="none" strike="noStrike" kern="1200" cap="none" spc="0" normalizeH="0" baseline="0" noProof="0" dirty="0">
                    <a:ln>
                      <a:noFill/>
                    </a:ln>
                    <a:solidFill>
                      <a:srgbClr val="3D3D3D"/>
                    </a:solidFill>
                    <a:effectLst/>
                    <a:uLnTx/>
                    <a:uFillTx/>
                    <a:latin typeface="Gill Sans MT" panose="020B0502020104020203"/>
                    <a:ea typeface="+mn-ea"/>
                    <a:cs typeface="+mn-cs"/>
                  </a:rPr>
                  <a:t> </a:t>
                </a:r>
                <a:endParaRPr kumimoji="0" lang="id-ID" sz="1400" b="0" i="0" u="none" strike="noStrike" kern="1200" cap="none" spc="0" normalizeH="0" baseline="0" noProof="0" dirty="0">
                  <a:ln>
                    <a:noFill/>
                  </a:ln>
                  <a:solidFill>
                    <a:srgbClr val="3D3D3D"/>
                  </a:solidFill>
                  <a:effectLst/>
                  <a:uLnTx/>
                  <a:uFillTx/>
                  <a:latin typeface="Gill Sans MT" panose="020B0502020104020203"/>
                  <a:ea typeface="+mn-ea"/>
                  <a:cs typeface="+mn-cs"/>
                </a:endParaRPr>
              </a:p>
              <a:p>
                <a:pPr marL="285750" marR="0" lvl="0" indent="-285750" algn="l" defTabSz="457200" rtl="0" eaLnBrk="1" fontAlgn="auto" latinLnBrk="0" hangingPunct="1">
                  <a:lnSpc>
                    <a:spcPct val="100000"/>
                  </a:lnSpc>
                  <a:spcBef>
                    <a:spcPct val="20000"/>
                  </a:spcBef>
                  <a:spcAft>
                    <a:spcPts val="600"/>
                  </a:spcAft>
                  <a:buClr>
                    <a:srgbClr val="903163"/>
                  </a:buClr>
                  <a:buSzPct val="92000"/>
                  <a:buFontTx/>
                  <a:buChar char="-"/>
                  <a:tabLst/>
                  <a:defRPr/>
                </a:pPr>
                <a:r>
                  <a:rPr kumimoji="0" lang="id-ID" sz="1400" b="0" i="0" u="none" strike="noStrike" kern="1200" cap="none" spc="0" normalizeH="0" baseline="0" noProof="0" dirty="0">
                    <a:ln>
                      <a:noFill/>
                    </a:ln>
                    <a:solidFill>
                      <a:srgbClr val="3D3D3D"/>
                    </a:solidFill>
                    <a:effectLst/>
                    <a:uLnTx/>
                    <a:uFillTx/>
                    <a:latin typeface="Gill Sans MT" panose="020B0502020104020203"/>
                    <a:ea typeface="+mn-ea"/>
                    <a:cs typeface="+mn-cs"/>
                  </a:rPr>
                  <a:t>WIFI </a:t>
                </a:r>
                <a:endPar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endParaRPr>
              </a:p>
              <a:p>
                <a:pPr marR="0" lvl="0" algn="l" defTabSz="457200" rtl="0" eaLnBrk="1" fontAlgn="auto" latinLnBrk="0" hangingPunct="1">
                  <a:lnSpc>
                    <a:spcPct val="100000"/>
                  </a:lnSpc>
                  <a:spcBef>
                    <a:spcPct val="20000"/>
                  </a:spcBef>
                  <a:spcAft>
                    <a:spcPts val="600"/>
                  </a:spcAft>
                  <a:buClr>
                    <a:srgbClr val="903163"/>
                  </a:buClr>
                  <a:buSzPct val="92000"/>
                  <a:tabLst/>
                  <a:defRPr/>
                </a:pP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Sebagai </a:t>
                </a:r>
                <a:r>
                  <a:rPr kumimoji="0" lang="id-ID" sz="1400" b="0" i="0" u="none" strike="noStrike" kern="1200" cap="none" spc="0" normalizeH="0" baseline="0" noProof="0" dirty="0" err="1">
                    <a:ln>
                      <a:noFill/>
                    </a:ln>
                    <a:solidFill>
                      <a:srgbClr val="3D3D3D"/>
                    </a:solidFill>
                    <a:effectLst/>
                    <a:uLnTx/>
                    <a:uFillTx/>
                    <a:latin typeface="Gill Sans MT" panose="020B0502020104020203"/>
                    <a:ea typeface="+mn-lt"/>
                    <a:cs typeface="+mn-lt"/>
                  </a:rPr>
                  <a:t>Router</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atau alat yang menghubungkan dua LAN yang berbeda secara segmen IP. Dan penghubung antara ISP dan Klien</a:t>
                </a:r>
                <a:r>
                  <a:rPr lang="id-ID" sz="1400" dirty="0">
                    <a:solidFill>
                      <a:srgbClr val="3D3D3D"/>
                    </a:solidFill>
                    <a:latin typeface="Gill Sans MT" panose="020B0502020104020203"/>
                    <a:ea typeface="+mn-lt"/>
                    <a:cs typeface="+mn-lt"/>
                  </a:rPr>
                  <a:t> </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WIFI sebagai </a:t>
                </a:r>
                <a:r>
                  <a:rPr kumimoji="0" lang="id-ID" sz="1400" b="0" i="0" u="none" strike="noStrike" kern="1200" cap="none" spc="0" normalizeH="0" baseline="0" noProof="0" dirty="0" err="1">
                    <a:ln>
                      <a:noFill/>
                    </a:ln>
                    <a:solidFill>
                      <a:srgbClr val="3D3D3D"/>
                    </a:solidFill>
                    <a:effectLst/>
                    <a:uLnTx/>
                    <a:uFillTx/>
                    <a:latin typeface="Gill Sans MT" panose="020B0502020104020203"/>
                    <a:ea typeface="+mn-lt"/>
                    <a:cs typeface="+mn-lt"/>
                  </a:rPr>
                  <a:t>access</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a:t>
                </a:r>
                <a:r>
                  <a:rPr kumimoji="0" lang="id-ID" sz="1400" b="0" i="0" u="none" strike="noStrike" kern="1200" cap="none" spc="0" normalizeH="0" baseline="0" noProof="0" dirty="0" err="1">
                    <a:ln>
                      <a:noFill/>
                    </a:ln>
                    <a:solidFill>
                      <a:srgbClr val="3D3D3D"/>
                    </a:solidFill>
                    <a:effectLst/>
                    <a:uLnTx/>
                    <a:uFillTx/>
                    <a:latin typeface="Gill Sans MT" panose="020B0502020104020203"/>
                    <a:ea typeface="+mn-lt"/>
                    <a:cs typeface="+mn-lt"/>
                  </a:rPr>
                  <a:t>point</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Di mana seluruh klien </a:t>
                </a:r>
                <a:r>
                  <a:rPr kumimoji="0" lang="id-ID" sz="1400" b="0" i="0" u="none" strike="noStrike" kern="1200" cap="none" spc="0" normalizeH="0" baseline="0" noProof="0" dirty="0" err="1">
                    <a:ln>
                      <a:noFill/>
                    </a:ln>
                    <a:solidFill>
                      <a:srgbClr val="3D3D3D"/>
                    </a:solidFill>
                    <a:effectLst/>
                    <a:uLnTx/>
                    <a:uFillTx/>
                    <a:latin typeface="Gill Sans MT" panose="020B0502020104020203"/>
                    <a:ea typeface="+mn-lt"/>
                    <a:cs typeface="+mn-lt"/>
                  </a:rPr>
                  <a:t>wireless</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harus terhubung dengan </a:t>
                </a:r>
                <a:r>
                  <a:rPr kumimoji="0" lang="id-ID" sz="1400" b="0" i="0" u="none" strike="noStrike" kern="1200" cap="none" spc="0" normalizeH="0" baseline="0" noProof="0" dirty="0" err="1">
                    <a:ln>
                      <a:noFill/>
                    </a:ln>
                    <a:solidFill>
                      <a:srgbClr val="3D3D3D"/>
                    </a:solidFill>
                    <a:effectLst/>
                    <a:uLnTx/>
                    <a:uFillTx/>
                    <a:latin typeface="Gill Sans MT" panose="020B0502020104020203"/>
                    <a:ea typeface="+mn-lt"/>
                    <a:cs typeface="+mn-lt"/>
                  </a:rPr>
                  <a:t>access</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a:t>
                </a:r>
                <a:r>
                  <a:rPr kumimoji="0" lang="id-ID" sz="1400" b="0" i="0" u="none" strike="noStrike" kern="1200" cap="none" spc="0" normalizeH="0" baseline="0" noProof="0" dirty="0" err="1">
                    <a:ln>
                      <a:noFill/>
                    </a:ln>
                    <a:solidFill>
                      <a:srgbClr val="3D3D3D"/>
                    </a:solidFill>
                    <a:effectLst/>
                    <a:uLnTx/>
                    <a:uFillTx/>
                    <a:latin typeface="Gill Sans MT" panose="020B0502020104020203"/>
                    <a:ea typeface="+mn-lt"/>
                    <a:cs typeface="+mn-lt"/>
                  </a:rPr>
                  <a:t>point</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sebelum dapat berkomunikasi dengan klien lainnya.</a:t>
                </a:r>
              </a:p>
              <a:p>
                <a:pPr marR="0" lvl="0" algn="l" defTabSz="457200" rtl="0" eaLnBrk="1" fontAlgn="auto" latinLnBrk="0" hangingPunct="1">
                  <a:lnSpc>
                    <a:spcPct val="100000"/>
                  </a:lnSpc>
                  <a:spcBef>
                    <a:spcPct val="20000"/>
                  </a:spcBef>
                  <a:spcAft>
                    <a:spcPts val="600"/>
                  </a:spcAft>
                  <a:buClr>
                    <a:srgbClr val="903163"/>
                  </a:buClr>
                  <a:buSzPct val="92000"/>
                  <a:tabLst/>
                  <a:defRPr/>
                </a:pPr>
                <a:r>
                  <a:rPr lang="id-ID" sz="1400" dirty="0">
                    <a:solidFill>
                      <a:srgbClr val="3D3D3D"/>
                    </a:solidFill>
                    <a:latin typeface="Gill Sans MT" panose="020B0502020104020203"/>
                    <a:ea typeface="+mn-lt"/>
                    <a:cs typeface="+mn-lt"/>
                  </a:rPr>
                  <a:t>	Kelebihan:</a:t>
                </a:r>
                <a:br>
                  <a:rPr lang="en-US" sz="1400" dirty="0">
                    <a:solidFill>
                      <a:srgbClr val="3D3D3D"/>
                    </a:solidFill>
                    <a:latin typeface="Gill Sans MT" panose="020B0502020104020203"/>
                    <a:ea typeface="+mn-lt"/>
                    <a:cs typeface="+mn-lt"/>
                  </a:rPr>
                </a:br>
                <a:r>
                  <a:rPr lang="en-US" sz="1400" dirty="0">
                    <a:solidFill>
                      <a:srgbClr val="3D3D3D"/>
                    </a:solidFill>
                    <a:latin typeface="Gill Sans MT" panose="020B0502020104020203"/>
                    <a:ea typeface="+mn-lt"/>
                    <a:cs typeface="+mn-lt"/>
                  </a:rPr>
                  <a:t>		</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a:t>
                </a:r>
                <a:r>
                  <a:rPr kumimoji="0" lang="sv-SE" sz="1400" b="0" i="0" u="none" strike="noStrike" kern="1200" cap="none" spc="0" normalizeH="0" baseline="0" noProof="0" dirty="0">
                    <a:ln>
                      <a:noFill/>
                    </a:ln>
                    <a:solidFill>
                      <a:srgbClr val="3D3D3D"/>
                    </a:solidFill>
                    <a:effectLst/>
                    <a:uLnTx/>
                    <a:uFillTx/>
                    <a:latin typeface="Gill Sans MT" panose="020B0502020104020203"/>
                    <a:ea typeface="+mn-lt"/>
                    <a:cs typeface="+mn-lt"/>
                  </a:rPr>
                  <a:t>Penggunanya dapat berpindah</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a:t>
                </a:r>
                <a:r>
                  <a:rPr kumimoji="0" lang="sv-SE" sz="1400" b="0" i="0" u="none" strike="noStrike" kern="1200" cap="none" spc="0" normalizeH="0" baseline="0" noProof="0" dirty="0">
                    <a:ln>
                      <a:noFill/>
                    </a:ln>
                    <a:solidFill>
                      <a:srgbClr val="3D3D3D"/>
                    </a:solidFill>
                    <a:effectLst/>
                    <a:uLnTx/>
                    <a:uFillTx/>
                    <a:latin typeface="Gill Sans MT" panose="020B0502020104020203"/>
                    <a:ea typeface="+mn-lt"/>
                    <a:cs typeface="+mn-lt"/>
                  </a:rPr>
                  <a:t>pindah tempat</a:t>
                </a:r>
                <a:br>
                  <a:rPr lang="en-US" sz="1400" dirty="0">
                    <a:solidFill>
                      <a:srgbClr val="3D3D3D"/>
                    </a:solidFill>
                    <a:latin typeface="Gill Sans MT" panose="020B0502020104020203"/>
                    <a:ea typeface="+mn-lt"/>
                    <a:cs typeface="+mn-lt"/>
                  </a:rPr>
                </a:br>
                <a:r>
                  <a:rPr lang="en-US" sz="1400" dirty="0">
                    <a:solidFill>
                      <a:srgbClr val="3D3D3D"/>
                    </a:solidFill>
                    <a:latin typeface="Gill Sans MT" panose="020B0502020104020203"/>
                    <a:ea typeface="+mn-lt"/>
                    <a:cs typeface="+mn-lt"/>
                  </a:rPr>
                  <a:t>		</a:t>
                </a:r>
                <a:r>
                  <a:rPr lang="id-ID" sz="1400" dirty="0">
                    <a:solidFill>
                      <a:srgbClr val="3D3D3D"/>
                    </a:solidFill>
                    <a:latin typeface="Gill Sans MT" panose="020B0502020104020203"/>
                    <a:ea typeface="+mn-lt"/>
                    <a:cs typeface="+mn-lt"/>
                  </a:rPr>
                  <a:t>- Sekali klik langsung </a:t>
                </a:r>
                <a:r>
                  <a:rPr lang="id-ID" sz="1400" dirty="0" err="1">
                    <a:solidFill>
                      <a:srgbClr val="3D3D3D"/>
                    </a:solidFill>
                    <a:latin typeface="Gill Sans MT" panose="020B0502020104020203"/>
                    <a:ea typeface="+mn-lt"/>
                    <a:cs typeface="+mn-lt"/>
                  </a:rPr>
                  <a:t>connect</a:t>
                </a:r>
                <a:br>
                  <a:rPr lang="en-US" sz="1400" dirty="0">
                    <a:solidFill>
                      <a:srgbClr val="3D3D3D"/>
                    </a:solidFill>
                    <a:latin typeface="Gill Sans MT" panose="020B0502020104020203"/>
                    <a:ea typeface="+mn-lt"/>
                    <a:cs typeface="+mn-lt"/>
                  </a:rPr>
                </a:br>
                <a:r>
                  <a:rPr lang="en-US" sz="1400" dirty="0">
                    <a:solidFill>
                      <a:srgbClr val="3D3D3D"/>
                    </a:solidFill>
                    <a:latin typeface="Gill Sans MT" panose="020B0502020104020203"/>
                    <a:ea typeface="+mn-lt"/>
                    <a:cs typeface="+mn-lt"/>
                  </a:rPr>
                  <a:t>		</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Instalasi lebih mudah, dan tidak ribet</a:t>
                </a:r>
                <a:br>
                  <a:rPr kumimoji="0" lang="en-US" sz="1400" b="0" i="0" u="none" strike="noStrike" kern="1200" cap="none" spc="0" normalizeH="0" baseline="0" noProof="0" dirty="0">
                    <a:ln>
                      <a:noFill/>
                    </a:ln>
                    <a:solidFill>
                      <a:srgbClr val="3D3D3D"/>
                    </a:solidFill>
                    <a:effectLst/>
                    <a:uLnTx/>
                    <a:uFillTx/>
                    <a:latin typeface="Gill Sans MT" panose="020B0502020104020203"/>
                    <a:ea typeface="+mn-lt"/>
                    <a:cs typeface="+mn-lt"/>
                  </a:rPr>
                </a:br>
                <a:r>
                  <a:rPr kumimoji="0" lang="en-US" sz="1400" b="0" i="0" u="none" strike="noStrike" kern="1200" cap="none" spc="0" normalizeH="0" baseline="0" noProof="0" dirty="0">
                    <a:ln>
                      <a:noFill/>
                    </a:ln>
                    <a:solidFill>
                      <a:srgbClr val="3D3D3D"/>
                    </a:solidFill>
                    <a:effectLst/>
                    <a:uLnTx/>
                    <a:uFillTx/>
                    <a:latin typeface="Gill Sans MT" panose="020B0502020104020203"/>
                    <a:ea typeface="+mn-lt"/>
                    <a:cs typeface="+mn-lt"/>
                  </a:rPr>
                  <a:t>		</a:t>
                </a:r>
                <a:r>
                  <a:rPr lang="id-ID" sz="1400" dirty="0">
                    <a:solidFill>
                      <a:srgbClr val="3D3D3D"/>
                    </a:solidFill>
                    <a:latin typeface="Gill Sans MT" panose="020B0502020104020203"/>
                    <a:ea typeface="+mn-lt"/>
                    <a:cs typeface="+mn-lt"/>
                  </a:rPr>
                  <a:t>- Penggunaan listrik lebih kecil</a:t>
                </a:r>
              </a:p>
              <a:p>
                <a:pPr marR="0" lvl="0" algn="l" defTabSz="457200" rtl="0" eaLnBrk="1" fontAlgn="auto" latinLnBrk="0" hangingPunct="1">
                  <a:lnSpc>
                    <a:spcPct val="100000"/>
                  </a:lnSpc>
                  <a:spcBef>
                    <a:spcPct val="20000"/>
                  </a:spcBef>
                  <a:spcAft>
                    <a:spcPts val="600"/>
                  </a:spcAft>
                  <a:buClr>
                    <a:srgbClr val="903163"/>
                  </a:buClr>
                  <a:buSzPct val="92000"/>
                  <a:tabLst/>
                  <a:defRPr/>
                </a:pP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Kekurangan:</a:t>
                </a:r>
                <a:br>
                  <a:rPr kumimoji="0" lang="en-US" sz="1400" b="0" i="0" u="none" strike="noStrike" kern="1200" cap="none" spc="0" normalizeH="0" baseline="0" noProof="0" dirty="0">
                    <a:ln>
                      <a:noFill/>
                    </a:ln>
                    <a:solidFill>
                      <a:srgbClr val="3D3D3D"/>
                    </a:solidFill>
                    <a:effectLst/>
                    <a:uLnTx/>
                    <a:uFillTx/>
                    <a:latin typeface="Gill Sans MT" panose="020B0502020104020203"/>
                    <a:ea typeface="+mn-lt"/>
                    <a:cs typeface="+mn-lt"/>
                  </a:rPr>
                </a:br>
                <a:r>
                  <a:rPr kumimoji="0" lang="en-US" sz="1400" b="0" i="0" u="none" strike="noStrike" kern="1200" cap="none" spc="0" normalizeH="0" baseline="0" noProof="0" dirty="0">
                    <a:ln>
                      <a:noFill/>
                    </a:ln>
                    <a:solidFill>
                      <a:srgbClr val="3D3D3D"/>
                    </a:solidFill>
                    <a:effectLst/>
                    <a:uLnTx/>
                    <a:uFillTx/>
                    <a:latin typeface="Gill Sans MT" panose="020B0502020104020203"/>
                    <a:ea typeface="+mn-lt"/>
                    <a:cs typeface="+mn-lt"/>
                  </a:rPr>
                  <a:t>		</a:t>
                </a:r>
                <a:r>
                  <a:rPr lang="id-ID" sz="1400" dirty="0">
                    <a:solidFill>
                      <a:srgbClr val="3D3D3D"/>
                    </a:solidFill>
                    <a:latin typeface="Gill Sans MT" panose="020B0502020104020203"/>
                    <a:ea typeface="+mn-lt"/>
                    <a:cs typeface="+mn-lt"/>
                  </a:rPr>
                  <a:t>- Masalah keamanan yang harus diperhatikan</a:t>
                </a:r>
                <a:br>
                  <a:rPr lang="en-US" sz="1400" dirty="0">
                    <a:solidFill>
                      <a:srgbClr val="3D3D3D"/>
                    </a:solidFill>
                    <a:latin typeface="Gill Sans MT" panose="020B0502020104020203"/>
                    <a:ea typeface="+mn-lt"/>
                    <a:cs typeface="+mn-lt"/>
                  </a:rPr>
                </a:br>
                <a:r>
                  <a:rPr lang="en-US" sz="1400" dirty="0">
                    <a:solidFill>
                      <a:srgbClr val="3D3D3D"/>
                    </a:solidFill>
                    <a:latin typeface="Gill Sans MT" panose="020B0502020104020203"/>
                    <a:ea typeface="+mn-lt"/>
                    <a:cs typeface="+mn-lt"/>
                  </a:rPr>
                  <a:t>		</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a:t>
                </a:r>
                <a:r>
                  <a:rPr kumimoji="0" lang="id-ID" sz="1400" b="0" i="0" u="none" strike="noStrike" kern="1200" cap="none" spc="0" normalizeH="0" baseline="0" noProof="0" dirty="0" err="1">
                    <a:ln>
                      <a:noFill/>
                    </a:ln>
                    <a:solidFill>
                      <a:srgbClr val="3D3D3D"/>
                    </a:solidFill>
                    <a:effectLst/>
                    <a:uLnTx/>
                    <a:uFillTx/>
                    <a:latin typeface="Gill Sans MT" panose="020B0502020104020203"/>
                    <a:ea typeface="+mn-lt"/>
                    <a:cs typeface="+mn-lt"/>
                  </a:rPr>
                  <a:t>Bandwith</a:t>
                </a:r>
                <a:br>
                  <a:rPr lang="en-US" sz="1400" noProof="0" dirty="0">
                    <a:solidFill>
                      <a:srgbClr val="3D3D3D"/>
                    </a:solidFill>
                    <a:latin typeface="Gill Sans MT" panose="020B0502020104020203"/>
                    <a:ea typeface="+mn-lt"/>
                    <a:cs typeface="+mn-lt"/>
                  </a:rPr>
                </a:br>
                <a:r>
                  <a:rPr lang="en-US" sz="1400" noProof="0" dirty="0">
                    <a:solidFill>
                      <a:srgbClr val="3D3D3D"/>
                    </a:solidFill>
                    <a:latin typeface="Gill Sans MT" panose="020B0502020104020203"/>
                    <a:ea typeface="+mn-lt"/>
                    <a:cs typeface="+mn-lt"/>
                  </a:rPr>
                  <a:t>		</a:t>
                </a:r>
                <a:r>
                  <a:rPr kumimoji="0" lang="id-ID" sz="1400" b="0" i="0" u="none" strike="noStrike" kern="1200" cap="none" spc="0" normalizeH="0" baseline="0" noProof="0" dirty="0">
                    <a:ln>
                      <a:noFill/>
                    </a:ln>
                    <a:solidFill>
                      <a:srgbClr val="3D3D3D"/>
                    </a:solidFill>
                    <a:effectLst/>
                    <a:uLnTx/>
                    <a:uFillTx/>
                    <a:latin typeface="Gill Sans MT" panose="020B0502020104020203"/>
                    <a:ea typeface="+mn-lt"/>
                    <a:cs typeface="+mn-lt"/>
                  </a:rPr>
                  <a:t>- Sinyal yang terbatas oleh radius</a:t>
                </a:r>
                <a:endParaRPr kumimoji="0" lang="id-ID" sz="1400" b="0" i="0" u="none" strike="noStrike" kern="1200" cap="none" spc="0" normalizeH="0" baseline="0" noProof="0" dirty="0">
                  <a:ln>
                    <a:noFill/>
                  </a:ln>
                  <a:solidFill>
                    <a:srgbClr val="3D3D3D"/>
                  </a:solidFill>
                  <a:effectLst/>
                  <a:uLnTx/>
                  <a:uFillTx/>
                  <a:latin typeface="Gill Sans MT" panose="020B0502020104020203"/>
                  <a:ea typeface="+mn-ea"/>
                  <a:cs typeface="+mn-cs"/>
                </a:endParaRPr>
              </a:p>
              <a:p>
                <a:pPr marL="285750" marR="0" lvl="0" indent="-285750" algn="l" defTabSz="457200" rtl="0" eaLnBrk="1" fontAlgn="auto" latinLnBrk="0" hangingPunct="1">
                  <a:lnSpc>
                    <a:spcPct val="100000"/>
                  </a:lnSpc>
                  <a:spcBef>
                    <a:spcPct val="20000"/>
                  </a:spcBef>
                  <a:spcAft>
                    <a:spcPts val="600"/>
                  </a:spcAft>
                  <a:buClr>
                    <a:srgbClr val="903163"/>
                  </a:buClr>
                  <a:buSzPct val="92000"/>
                  <a:buFontTx/>
                  <a:buChar char="-"/>
                  <a:tabLst/>
                  <a:defRPr/>
                </a:pPr>
                <a:r>
                  <a:rPr kumimoji="0" lang="en-US" sz="1400" b="0" i="0" u="none" strike="noStrike" kern="1200" cap="none" spc="0" normalizeH="0" baseline="0" noProof="0" dirty="0">
                    <a:ln>
                      <a:noFill/>
                    </a:ln>
                    <a:solidFill>
                      <a:srgbClr val="3D3D3D"/>
                    </a:solidFill>
                    <a:effectLst/>
                    <a:uLnTx/>
                    <a:uFillTx/>
                    <a:latin typeface="Gill Sans MT" panose="020B0502020104020203"/>
                    <a:ea typeface="+mn-ea"/>
                    <a:cs typeface="+mn-cs"/>
                  </a:rPr>
                  <a:t>Number of WIFI router used for each floor</a:t>
                </a:r>
                <a:endParaRPr kumimoji="0" lang="id-ID" sz="1400" b="0" i="0" u="none" strike="noStrike" kern="1200" cap="none" spc="0" normalizeH="0" baseline="0" noProof="0" dirty="0">
                  <a:ln>
                    <a:noFill/>
                  </a:ln>
                  <a:solidFill>
                    <a:srgbClr val="3D3D3D"/>
                  </a:solidFill>
                  <a:effectLst/>
                  <a:uLnTx/>
                  <a:uFillTx/>
                  <a:latin typeface="Gill Sans MT" panose="020B0502020104020203"/>
                  <a:ea typeface="+mn-ea"/>
                  <a:cs typeface="+mn-cs"/>
                </a:endParaRPr>
              </a:p>
              <a:p>
                <a:pPr>
                  <a:spcBef>
                    <a:spcPct val="20000"/>
                  </a:spcBef>
                  <a:spcAft>
                    <a:spcPts val="600"/>
                  </a:spcAft>
                  <a:buClr>
                    <a:srgbClr val="903163"/>
                  </a:buClr>
                  <a:buSzPct val="92000"/>
                  <a:defRPr/>
                </a:pPr>
                <a:r>
                  <a:rPr lang="id-ID" sz="1400" dirty="0">
                    <a:solidFill>
                      <a:srgbClr val="3D3D3D"/>
                    </a:solidFill>
                    <a:latin typeface="Gill Sans MT" panose="020B0502020104020203"/>
                  </a:rPr>
                  <a:t>	Jumlah </a:t>
                </a:r>
                <a:r>
                  <a:rPr lang="id-ID" sz="1400" dirty="0" err="1">
                    <a:solidFill>
                      <a:srgbClr val="3D3D3D"/>
                    </a:solidFill>
                    <a:latin typeface="Gill Sans MT" panose="020B0502020104020203"/>
                  </a:rPr>
                  <a:t>router</a:t>
                </a:r>
                <a:r>
                  <a:rPr lang="id-ID" sz="1400" dirty="0">
                    <a:solidFill>
                      <a:srgbClr val="3D3D3D"/>
                    </a:solidFill>
                    <a:latin typeface="Gill Sans MT" panose="020B0502020104020203"/>
                  </a:rPr>
                  <a:t> WIFI yang akan digunakan adalah sebanyak 44 buah, </a:t>
                </a:r>
                <a:r>
                  <a:rPr lang="id-ID" sz="1400" dirty="0" err="1">
                    <a:solidFill>
                      <a:srgbClr val="3D3D3D"/>
                    </a:solidFill>
                    <a:latin typeface="Gill Sans MT" panose="020B0502020104020203"/>
                  </a:rPr>
                  <a:t>dimana</a:t>
                </a:r>
                <a:r>
                  <a:rPr lang="id-ID" sz="1400" dirty="0">
                    <a:solidFill>
                      <a:srgbClr val="3D3D3D"/>
                    </a:solidFill>
                    <a:latin typeface="Gill Sans MT" panose="020B0502020104020203"/>
                  </a:rPr>
                  <a:t> </a:t>
                </a:r>
                <a:r>
                  <a:rPr lang="id-ID" sz="1400" dirty="0" err="1">
                    <a:solidFill>
                      <a:srgbClr val="3D3D3D"/>
                    </a:solidFill>
                    <a:latin typeface="Gill Sans MT" panose="020B0502020104020203"/>
                  </a:rPr>
                  <a:t>router</a:t>
                </a:r>
                <a:r>
                  <a:rPr lang="id-ID" sz="1400" dirty="0">
                    <a:solidFill>
                      <a:srgbClr val="3D3D3D"/>
                    </a:solidFill>
                    <a:latin typeface="Gill Sans MT" panose="020B0502020104020203"/>
                  </a:rPr>
                  <a:t> akan dipasang di setiap ruangnya dan lantai 1 memiliki 20 ruang dan lantai 2 memiliki 24 ruang.</a:t>
                </a:r>
                <a:endParaRPr lang="id-ID" sz="1400" b="0" i="0" u="none" strike="noStrike" kern="1200" cap="none" spc="0" normalizeH="0" baseline="0" noProof="0" dirty="0">
                  <a:ln>
                    <a:noFill/>
                  </a:ln>
                  <a:solidFill>
                    <a:srgbClr val="3D3D3D"/>
                  </a:solidFill>
                  <a:effectLst/>
                  <a:uLnTx/>
                  <a:uFillTx/>
                  <a:latin typeface="Gill Sans MT" panose="020B0502020104020203"/>
                </a:endParaRPr>
              </a:p>
              <a:p>
                <a:pPr marR="0" lvl="0" algn="l" defTabSz="457200" rtl="0" eaLnBrk="1" fontAlgn="auto" latinLnBrk="0" hangingPunct="1">
                  <a:lnSpc>
                    <a:spcPct val="100000"/>
                  </a:lnSpc>
                  <a:spcBef>
                    <a:spcPct val="20000"/>
                  </a:spcBef>
                  <a:spcAft>
                    <a:spcPts val="600"/>
                  </a:spcAft>
                  <a:buClr>
                    <a:srgbClr val="903163"/>
                  </a:buClr>
                  <a:buSzPct val="92000"/>
                  <a:tabLst/>
                  <a:defRPr/>
                </a:pPr>
                <a:endParaRPr kumimoji="0" lang="id-ID" sz="1200" b="0" i="0" u="none" strike="noStrike" kern="1200" cap="none" spc="0" normalizeH="0" baseline="0" noProof="0" dirty="0">
                  <a:ln>
                    <a:noFill/>
                  </a:ln>
                  <a:solidFill>
                    <a:srgbClr val="3D3D3D"/>
                  </a:solidFill>
                  <a:effectLst/>
                  <a:uLnTx/>
                  <a:uFillTx/>
                  <a:latin typeface="Gill Sans MT" panose="020B0502020104020203"/>
                  <a:ea typeface="+mn-ea"/>
                  <a:cs typeface="+mn-cs"/>
                </a:endParaRPr>
              </a:p>
            </p:txBody>
          </p:sp>
        </mc:Choice>
        <mc:Fallback xmlns="">
          <p:sp>
            <p:nvSpPr>
              <p:cNvPr id="2" name="Kotak Teks 1">
                <a:extLst>
                  <a:ext uri="{FF2B5EF4-FFF2-40B4-BE49-F238E27FC236}">
                    <a16:creationId xmlns:a16="http://schemas.microsoft.com/office/drawing/2014/main" id="{1E11F7C4-2D79-4FA4-B385-27F4E33D0F76}"/>
                  </a:ext>
                </a:extLst>
              </p:cNvPr>
              <p:cNvSpPr txBox="1">
                <a:spLocks noRot="1" noChangeAspect="1" noMove="1" noResize="1" noEditPoints="1" noAdjustHandles="1" noChangeArrowheads="1" noChangeShapeType="1" noTextEdit="1"/>
              </p:cNvSpPr>
              <p:nvPr/>
            </p:nvSpPr>
            <p:spPr>
              <a:xfrm>
                <a:off x="509047" y="744718"/>
                <a:ext cx="10784265" cy="5727722"/>
              </a:xfrm>
              <a:prstGeom prst="rect">
                <a:avLst/>
              </a:prstGeom>
              <a:blipFill>
                <a:blip r:embed="rId2"/>
                <a:stretch>
                  <a:fillRect l="-170" t="-319"/>
                </a:stretch>
              </a:blipFill>
            </p:spPr>
            <p:txBody>
              <a:bodyPr/>
              <a:lstStyle/>
              <a:p>
                <a:r>
                  <a:rPr lang="en-ID">
                    <a:noFill/>
                  </a:rPr>
                  <a:t> </a:t>
                </a:r>
              </a:p>
            </p:txBody>
          </p:sp>
        </mc:Fallback>
      </mc:AlternateContent>
    </p:spTree>
    <p:extLst>
      <p:ext uri="{BB962C8B-B14F-4D97-AF65-F5344CB8AC3E}">
        <p14:creationId xmlns:p14="http://schemas.microsoft.com/office/powerpoint/2010/main" val="6741953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DEF5D9AC-5B45-43C9-9E01-2DF072126647}"/>
              </a:ext>
            </a:extLst>
          </p:cNvPr>
          <p:cNvSpPr>
            <a:spLocks noGrp="1"/>
          </p:cNvSpPr>
          <p:nvPr>
            <p:ph type="title"/>
          </p:nvPr>
        </p:nvSpPr>
        <p:spPr/>
        <p:txBody>
          <a:bodyPr/>
          <a:lstStyle/>
          <a:p>
            <a:r>
              <a:rPr lang="id-ID"/>
              <a:t>Total </a:t>
            </a:r>
            <a:r>
              <a:rPr lang="id-ID" err="1"/>
              <a:t>infrastructure</a:t>
            </a:r>
            <a:r>
              <a:rPr lang="id-ID"/>
              <a:t> cost</a:t>
            </a:r>
          </a:p>
        </p:txBody>
      </p:sp>
      <p:graphicFrame>
        <p:nvGraphicFramePr>
          <p:cNvPr id="4" name="Tabel 4">
            <a:extLst>
              <a:ext uri="{FF2B5EF4-FFF2-40B4-BE49-F238E27FC236}">
                <a16:creationId xmlns:a16="http://schemas.microsoft.com/office/drawing/2014/main" id="{6381A6ED-1DCD-4EA4-BD9C-D6B87F45E881}"/>
              </a:ext>
            </a:extLst>
          </p:cNvPr>
          <p:cNvGraphicFramePr>
            <a:graphicFrameLocks noGrp="1"/>
          </p:cNvGraphicFramePr>
          <p:nvPr>
            <p:ph idx="1"/>
            <p:extLst>
              <p:ext uri="{D42A27DB-BD31-4B8C-83A1-F6EECF244321}">
                <p14:modId xmlns:p14="http://schemas.microsoft.com/office/powerpoint/2010/main" val="1993569008"/>
              </p:ext>
            </p:extLst>
          </p:nvPr>
        </p:nvGraphicFramePr>
        <p:xfrm>
          <a:off x="526182" y="2190650"/>
          <a:ext cx="11139635" cy="3965196"/>
        </p:xfrm>
        <a:graphic>
          <a:graphicData uri="http://schemas.openxmlformats.org/drawingml/2006/table">
            <a:tbl>
              <a:tblPr firstRow="1" bandRow="1">
                <a:tableStyleId>{5C22544A-7EE6-4342-B048-85BDC9FD1C3A}</a:tableStyleId>
              </a:tblPr>
              <a:tblGrid>
                <a:gridCol w="641023">
                  <a:extLst>
                    <a:ext uri="{9D8B030D-6E8A-4147-A177-3AD203B41FA5}">
                      <a16:colId xmlns:a16="http://schemas.microsoft.com/office/drawing/2014/main" val="645511739"/>
                    </a:ext>
                  </a:extLst>
                </a:gridCol>
                <a:gridCol w="3084284">
                  <a:extLst>
                    <a:ext uri="{9D8B030D-6E8A-4147-A177-3AD203B41FA5}">
                      <a16:colId xmlns:a16="http://schemas.microsoft.com/office/drawing/2014/main" val="3703454876"/>
                    </a:ext>
                  </a:extLst>
                </a:gridCol>
                <a:gridCol w="2620651">
                  <a:extLst>
                    <a:ext uri="{9D8B030D-6E8A-4147-A177-3AD203B41FA5}">
                      <a16:colId xmlns:a16="http://schemas.microsoft.com/office/drawing/2014/main" val="2052590403"/>
                    </a:ext>
                  </a:extLst>
                </a:gridCol>
                <a:gridCol w="2403835">
                  <a:extLst>
                    <a:ext uri="{9D8B030D-6E8A-4147-A177-3AD203B41FA5}">
                      <a16:colId xmlns:a16="http://schemas.microsoft.com/office/drawing/2014/main" val="917699694"/>
                    </a:ext>
                  </a:extLst>
                </a:gridCol>
                <a:gridCol w="2389842">
                  <a:extLst>
                    <a:ext uri="{9D8B030D-6E8A-4147-A177-3AD203B41FA5}">
                      <a16:colId xmlns:a16="http://schemas.microsoft.com/office/drawing/2014/main" val="2041622037"/>
                    </a:ext>
                  </a:extLst>
                </a:gridCol>
              </a:tblGrid>
              <a:tr h="660866">
                <a:tc>
                  <a:txBody>
                    <a:bodyPr/>
                    <a:lstStyle/>
                    <a:p>
                      <a:pPr algn="ctr"/>
                      <a:r>
                        <a:rPr lang="id-ID"/>
                        <a:t>No.</a:t>
                      </a:r>
                    </a:p>
                  </a:txBody>
                  <a:tcPr/>
                </a:tc>
                <a:tc>
                  <a:txBody>
                    <a:bodyPr/>
                    <a:lstStyle/>
                    <a:p>
                      <a:pPr algn="ctr"/>
                      <a:r>
                        <a:rPr lang="id-ID"/>
                        <a:t>Nama Barang</a:t>
                      </a:r>
                    </a:p>
                  </a:txBody>
                  <a:tcPr/>
                </a:tc>
                <a:tc>
                  <a:txBody>
                    <a:bodyPr/>
                    <a:lstStyle/>
                    <a:p>
                      <a:pPr algn="ctr"/>
                      <a:r>
                        <a:rPr lang="id-ID"/>
                        <a:t>Jumlah </a:t>
                      </a:r>
                    </a:p>
                  </a:txBody>
                  <a:tcPr/>
                </a:tc>
                <a:tc>
                  <a:txBody>
                    <a:bodyPr/>
                    <a:lstStyle/>
                    <a:p>
                      <a:pPr algn="ctr"/>
                      <a:r>
                        <a:rPr lang="id-ID"/>
                        <a:t>Harga satuan </a:t>
                      </a:r>
                    </a:p>
                  </a:txBody>
                  <a:tcPr/>
                </a:tc>
                <a:tc>
                  <a:txBody>
                    <a:bodyPr/>
                    <a:lstStyle/>
                    <a:p>
                      <a:pPr algn="ctr"/>
                      <a:r>
                        <a:rPr lang="id-ID"/>
                        <a:t>Total </a:t>
                      </a:r>
                    </a:p>
                  </a:txBody>
                  <a:tcPr/>
                </a:tc>
                <a:extLst>
                  <a:ext uri="{0D108BD9-81ED-4DB2-BD59-A6C34878D82A}">
                    <a16:rowId xmlns:a16="http://schemas.microsoft.com/office/drawing/2014/main" val="2835640590"/>
                  </a:ext>
                </a:extLst>
              </a:tr>
              <a:tr h="660866">
                <a:tc>
                  <a:txBody>
                    <a:bodyPr/>
                    <a:lstStyle/>
                    <a:p>
                      <a:pPr algn="ctr"/>
                      <a:r>
                        <a:rPr lang="id-ID"/>
                        <a:t>1. </a:t>
                      </a:r>
                    </a:p>
                  </a:txBody>
                  <a:tcPr/>
                </a:tc>
                <a:tc>
                  <a:txBody>
                    <a:bodyPr/>
                    <a:lstStyle/>
                    <a:p>
                      <a:pPr lvl="0" algn="ctr">
                        <a:buNone/>
                      </a:pPr>
                      <a:r>
                        <a:rPr lang="id-ID" sz="1800" b="0" i="0" u="none" strike="noStrike" noProof="0">
                          <a:latin typeface="Gill Sans MT"/>
                        </a:rPr>
                        <a:t>C9410R(</a:t>
                      </a:r>
                      <a:r>
                        <a:rPr lang="id-ID"/>
                        <a:t>Switch) lantai 1 dan lantai 2</a:t>
                      </a:r>
                      <a:endParaRPr lang="id-ID" err="1"/>
                    </a:p>
                  </a:txBody>
                  <a:tcPr/>
                </a:tc>
                <a:tc>
                  <a:txBody>
                    <a:bodyPr/>
                    <a:lstStyle/>
                    <a:p>
                      <a:pPr algn="ctr"/>
                      <a:r>
                        <a:rPr lang="id-ID" dirty="0"/>
                        <a:t>2 buah</a:t>
                      </a:r>
                    </a:p>
                  </a:txBody>
                  <a:tcPr/>
                </a:tc>
                <a:tc>
                  <a:txBody>
                    <a:bodyPr/>
                    <a:lstStyle/>
                    <a:p>
                      <a:pPr algn="ctr"/>
                      <a:r>
                        <a:rPr lang="id-ID"/>
                        <a:t>Rp. </a:t>
                      </a:r>
                      <a:r>
                        <a:rPr lang="id-ID" sz="1800" b="0" i="0" u="none" strike="noStrike" noProof="0">
                          <a:latin typeface="Gill Sans MT"/>
                        </a:rPr>
                        <a:t>54.680.640</a:t>
                      </a:r>
                      <a:endParaRPr lang="id-ID"/>
                    </a:p>
                  </a:txBody>
                  <a:tcPr/>
                </a:tc>
                <a:tc>
                  <a:txBody>
                    <a:bodyPr/>
                    <a:lstStyle/>
                    <a:p>
                      <a:pPr lvl="0" algn="ctr">
                        <a:buNone/>
                      </a:pPr>
                      <a:r>
                        <a:rPr lang="id-ID" sz="1800" b="0" i="0" u="none" strike="noStrike" noProof="0" dirty="0">
                          <a:latin typeface="Gill Sans MT"/>
                        </a:rPr>
                        <a:t>Rp. 109.361.280</a:t>
                      </a:r>
                      <a:endParaRPr lang="en-US" dirty="0"/>
                    </a:p>
                  </a:txBody>
                  <a:tcPr/>
                </a:tc>
                <a:extLst>
                  <a:ext uri="{0D108BD9-81ED-4DB2-BD59-A6C34878D82A}">
                    <a16:rowId xmlns:a16="http://schemas.microsoft.com/office/drawing/2014/main" val="3343104451"/>
                  </a:ext>
                </a:extLst>
              </a:tr>
              <a:tr h="660866">
                <a:tc>
                  <a:txBody>
                    <a:bodyPr/>
                    <a:lstStyle/>
                    <a:p>
                      <a:pPr algn="ctr"/>
                      <a:r>
                        <a:rPr lang="id-ID"/>
                        <a:t>2. </a:t>
                      </a:r>
                    </a:p>
                  </a:txBody>
                  <a:tcPr/>
                </a:tc>
                <a:tc>
                  <a:txBody>
                    <a:bodyPr/>
                    <a:lstStyle/>
                    <a:p>
                      <a:pPr algn="ctr"/>
                      <a:r>
                        <a:rPr lang="id-ID"/>
                        <a:t>Modular Jack</a:t>
                      </a:r>
                    </a:p>
                  </a:txBody>
                  <a:tcPr/>
                </a:tc>
                <a:tc>
                  <a:txBody>
                    <a:bodyPr/>
                    <a:lstStyle/>
                    <a:p>
                      <a:pPr algn="ctr"/>
                      <a:r>
                        <a:rPr lang="id-ID"/>
                        <a:t>600 buah</a:t>
                      </a:r>
                    </a:p>
                  </a:txBody>
                  <a:tcPr/>
                </a:tc>
                <a:tc>
                  <a:txBody>
                    <a:bodyPr/>
                    <a:lstStyle/>
                    <a:p>
                      <a:pPr algn="ctr"/>
                      <a:r>
                        <a:rPr lang="id-ID"/>
                        <a:t>Rp. 15.500</a:t>
                      </a:r>
                    </a:p>
                  </a:txBody>
                  <a:tcPr/>
                </a:tc>
                <a:tc>
                  <a:txBody>
                    <a:bodyPr/>
                    <a:lstStyle/>
                    <a:p>
                      <a:pPr lvl="0" algn="ctr">
                        <a:buNone/>
                      </a:pPr>
                      <a:r>
                        <a:rPr lang="id-ID" sz="1800" b="0" i="0" u="none" strike="noStrike" noProof="0">
                          <a:latin typeface="Gill Sans MT"/>
                        </a:rPr>
                        <a:t>Rp. 9.300.000</a:t>
                      </a:r>
                      <a:endParaRPr lang="en-US"/>
                    </a:p>
                  </a:txBody>
                  <a:tcPr/>
                </a:tc>
                <a:extLst>
                  <a:ext uri="{0D108BD9-81ED-4DB2-BD59-A6C34878D82A}">
                    <a16:rowId xmlns:a16="http://schemas.microsoft.com/office/drawing/2014/main" val="3692745086"/>
                  </a:ext>
                </a:extLst>
              </a:tr>
              <a:tr h="660866">
                <a:tc>
                  <a:txBody>
                    <a:bodyPr/>
                    <a:lstStyle/>
                    <a:p>
                      <a:pPr algn="ctr"/>
                      <a:r>
                        <a:rPr lang="id-ID"/>
                        <a:t>3.</a:t>
                      </a:r>
                    </a:p>
                  </a:txBody>
                  <a:tcPr/>
                </a:tc>
                <a:tc>
                  <a:txBody>
                    <a:bodyPr/>
                    <a:lstStyle/>
                    <a:p>
                      <a:pPr algn="ctr"/>
                      <a:r>
                        <a:rPr lang="id-ID"/>
                        <a:t>Cable (305m)</a:t>
                      </a:r>
                    </a:p>
                  </a:txBody>
                  <a:tcPr/>
                </a:tc>
                <a:tc>
                  <a:txBody>
                    <a:bodyPr/>
                    <a:lstStyle/>
                    <a:p>
                      <a:pPr algn="ctr"/>
                      <a:r>
                        <a:rPr lang="en-US" dirty="0"/>
                        <a:t>186</a:t>
                      </a:r>
                      <a:r>
                        <a:rPr lang="id-ID" dirty="0"/>
                        <a:t> buah</a:t>
                      </a:r>
                    </a:p>
                  </a:txBody>
                  <a:tcPr/>
                </a:tc>
                <a:tc>
                  <a:txBody>
                    <a:bodyPr/>
                    <a:lstStyle/>
                    <a:p>
                      <a:pPr algn="ctr"/>
                      <a:r>
                        <a:rPr lang="id-ID"/>
                        <a:t>Rp. 529.000</a:t>
                      </a:r>
                    </a:p>
                  </a:txBody>
                  <a:tcPr/>
                </a:tc>
                <a:tc>
                  <a:txBody>
                    <a:bodyPr/>
                    <a:lstStyle/>
                    <a:p>
                      <a:pPr lvl="0" algn="ctr">
                        <a:buNone/>
                      </a:pPr>
                      <a:r>
                        <a:rPr lang="id-ID" sz="1800" b="0" i="0" u="none" strike="noStrike" noProof="0" dirty="0">
                          <a:latin typeface="Gill Sans MT"/>
                        </a:rPr>
                        <a:t>Rp. </a:t>
                      </a:r>
                      <a:r>
                        <a:rPr lang="en-US" sz="1800" b="0" i="0" u="none" strike="noStrike" noProof="0" dirty="0">
                          <a:latin typeface="Gill Sans MT"/>
                        </a:rPr>
                        <a:t>98</a:t>
                      </a:r>
                      <a:r>
                        <a:rPr lang="id-ID" sz="1800" b="0" i="0" u="none" strike="noStrike" noProof="0" dirty="0">
                          <a:latin typeface="Gill Sans MT"/>
                        </a:rPr>
                        <a:t>.</a:t>
                      </a:r>
                      <a:r>
                        <a:rPr lang="en-US" sz="1800" b="0" i="0" u="none" strike="noStrike" noProof="0" dirty="0">
                          <a:latin typeface="Gill Sans MT"/>
                        </a:rPr>
                        <a:t>394</a:t>
                      </a:r>
                      <a:r>
                        <a:rPr lang="id-ID" sz="1800" b="0" i="0" u="none" strike="noStrike" noProof="0" dirty="0">
                          <a:latin typeface="Gill Sans MT"/>
                        </a:rPr>
                        <a:t>.000</a:t>
                      </a:r>
                      <a:endParaRPr lang="en-US" dirty="0"/>
                    </a:p>
                  </a:txBody>
                  <a:tcPr/>
                </a:tc>
                <a:extLst>
                  <a:ext uri="{0D108BD9-81ED-4DB2-BD59-A6C34878D82A}">
                    <a16:rowId xmlns:a16="http://schemas.microsoft.com/office/drawing/2014/main" val="4284435992"/>
                  </a:ext>
                </a:extLst>
              </a:tr>
              <a:tr h="660866">
                <a:tc>
                  <a:txBody>
                    <a:bodyPr/>
                    <a:lstStyle/>
                    <a:p>
                      <a:pPr algn="ctr"/>
                      <a:r>
                        <a:rPr lang="id-ID"/>
                        <a:t>4.</a:t>
                      </a:r>
                    </a:p>
                  </a:txBody>
                  <a:tcPr/>
                </a:tc>
                <a:tc>
                  <a:txBody>
                    <a:bodyPr/>
                    <a:lstStyle/>
                    <a:p>
                      <a:pPr algn="ctr"/>
                      <a:r>
                        <a:rPr lang="id-ID"/>
                        <a:t>Cat6 RJ45(100 pcs)</a:t>
                      </a:r>
                    </a:p>
                  </a:txBody>
                  <a:tcPr/>
                </a:tc>
                <a:tc>
                  <a:txBody>
                    <a:bodyPr/>
                    <a:lstStyle/>
                    <a:p>
                      <a:pPr algn="ctr"/>
                      <a:r>
                        <a:rPr lang="id-ID"/>
                        <a:t>12 buah</a:t>
                      </a:r>
                    </a:p>
                  </a:txBody>
                  <a:tcPr/>
                </a:tc>
                <a:tc>
                  <a:txBody>
                    <a:bodyPr/>
                    <a:lstStyle/>
                    <a:p>
                      <a:pPr algn="ctr"/>
                      <a:r>
                        <a:rPr lang="id-ID"/>
                        <a:t>Rp.  565.000</a:t>
                      </a:r>
                    </a:p>
                  </a:txBody>
                  <a:tcPr/>
                </a:tc>
                <a:tc>
                  <a:txBody>
                    <a:bodyPr/>
                    <a:lstStyle/>
                    <a:p>
                      <a:pPr lvl="0" algn="ctr">
                        <a:buNone/>
                      </a:pPr>
                      <a:r>
                        <a:rPr lang="id-ID" sz="1800" b="0" i="0" u="none" strike="noStrike" noProof="0">
                          <a:latin typeface="Gill Sans MT"/>
                        </a:rPr>
                        <a:t>Rp. 6.780.000</a:t>
                      </a:r>
                      <a:endParaRPr lang="id-ID"/>
                    </a:p>
                  </a:txBody>
                  <a:tcPr/>
                </a:tc>
                <a:extLst>
                  <a:ext uri="{0D108BD9-81ED-4DB2-BD59-A6C34878D82A}">
                    <a16:rowId xmlns:a16="http://schemas.microsoft.com/office/drawing/2014/main" val="2483956423"/>
                  </a:ext>
                </a:extLst>
              </a:tr>
              <a:tr h="660866">
                <a:tc>
                  <a:txBody>
                    <a:bodyPr/>
                    <a:lstStyle/>
                    <a:p>
                      <a:pPr algn="ctr"/>
                      <a:r>
                        <a:rPr lang="id-ID"/>
                        <a:t>5.</a:t>
                      </a:r>
                    </a:p>
                  </a:txBody>
                  <a:tcPr/>
                </a:tc>
                <a:tc>
                  <a:txBody>
                    <a:bodyPr/>
                    <a:lstStyle/>
                    <a:p>
                      <a:pPr algn="ctr"/>
                      <a:r>
                        <a:rPr lang="id-ID" err="1"/>
                        <a:t>Router</a:t>
                      </a:r>
                      <a:r>
                        <a:rPr lang="id-ID"/>
                        <a:t> WIFI</a:t>
                      </a:r>
                    </a:p>
                  </a:txBody>
                  <a:tcPr/>
                </a:tc>
                <a:tc>
                  <a:txBody>
                    <a:bodyPr/>
                    <a:lstStyle/>
                    <a:p>
                      <a:pPr algn="ctr"/>
                      <a:r>
                        <a:rPr lang="en-US" dirty="0"/>
                        <a:t>44</a:t>
                      </a:r>
                      <a:r>
                        <a:rPr lang="id-ID" dirty="0"/>
                        <a:t> buah</a:t>
                      </a:r>
                    </a:p>
                  </a:txBody>
                  <a:tcPr/>
                </a:tc>
                <a:tc>
                  <a:txBody>
                    <a:bodyPr/>
                    <a:lstStyle/>
                    <a:p>
                      <a:pPr algn="ctr"/>
                      <a:r>
                        <a:rPr lang="id-ID"/>
                        <a:t>Rp. 740.000</a:t>
                      </a:r>
                    </a:p>
                  </a:txBody>
                  <a:tcPr/>
                </a:tc>
                <a:tc>
                  <a:txBody>
                    <a:bodyPr/>
                    <a:lstStyle/>
                    <a:p>
                      <a:pPr algn="ctr"/>
                      <a:r>
                        <a:rPr lang="id-ID" dirty="0"/>
                        <a:t>Rp. 3</a:t>
                      </a:r>
                      <a:r>
                        <a:rPr lang="en-US" dirty="0"/>
                        <a:t>3</a:t>
                      </a:r>
                      <a:r>
                        <a:rPr lang="id-ID" dirty="0"/>
                        <a:t>.</a:t>
                      </a:r>
                      <a:r>
                        <a:rPr lang="en-US" dirty="0"/>
                        <a:t>56</a:t>
                      </a:r>
                      <a:r>
                        <a:rPr lang="id-ID" dirty="0"/>
                        <a:t>0.000</a:t>
                      </a:r>
                    </a:p>
                  </a:txBody>
                  <a:tcPr/>
                </a:tc>
                <a:extLst>
                  <a:ext uri="{0D108BD9-81ED-4DB2-BD59-A6C34878D82A}">
                    <a16:rowId xmlns:a16="http://schemas.microsoft.com/office/drawing/2014/main" val="1601918853"/>
                  </a:ext>
                </a:extLst>
              </a:tr>
            </a:tbl>
          </a:graphicData>
        </a:graphic>
      </p:graphicFrame>
    </p:spTree>
    <p:extLst>
      <p:ext uri="{BB962C8B-B14F-4D97-AF65-F5344CB8AC3E}">
        <p14:creationId xmlns:p14="http://schemas.microsoft.com/office/powerpoint/2010/main" val="429289581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Judul 1">
            <a:extLst>
              <a:ext uri="{FF2B5EF4-FFF2-40B4-BE49-F238E27FC236}">
                <a16:creationId xmlns:a16="http://schemas.microsoft.com/office/drawing/2014/main" id="{DEF5D9AC-5B45-43C9-9E01-2DF072126647}"/>
              </a:ext>
            </a:extLst>
          </p:cNvPr>
          <p:cNvSpPr>
            <a:spLocks noGrp="1"/>
          </p:cNvSpPr>
          <p:nvPr>
            <p:ph type="title"/>
          </p:nvPr>
        </p:nvSpPr>
        <p:spPr/>
        <p:txBody>
          <a:bodyPr/>
          <a:lstStyle/>
          <a:p>
            <a:r>
              <a:rPr lang="id-ID"/>
              <a:t>Total infrastructure cost</a:t>
            </a:r>
          </a:p>
        </p:txBody>
      </p:sp>
      <p:graphicFrame>
        <p:nvGraphicFramePr>
          <p:cNvPr id="4" name="Tabel 4">
            <a:extLst>
              <a:ext uri="{FF2B5EF4-FFF2-40B4-BE49-F238E27FC236}">
                <a16:creationId xmlns:a16="http://schemas.microsoft.com/office/drawing/2014/main" id="{6381A6ED-1DCD-4EA4-BD9C-D6B87F45E881}"/>
              </a:ext>
            </a:extLst>
          </p:cNvPr>
          <p:cNvGraphicFramePr>
            <a:graphicFrameLocks noGrp="1"/>
          </p:cNvGraphicFramePr>
          <p:nvPr>
            <p:ph idx="1"/>
            <p:extLst>
              <p:ext uri="{D42A27DB-BD31-4B8C-83A1-F6EECF244321}">
                <p14:modId xmlns:p14="http://schemas.microsoft.com/office/powerpoint/2010/main" val="3070248844"/>
              </p:ext>
            </p:extLst>
          </p:nvPr>
        </p:nvGraphicFramePr>
        <p:xfrm>
          <a:off x="526182" y="2190650"/>
          <a:ext cx="11139635" cy="2643464"/>
        </p:xfrm>
        <a:graphic>
          <a:graphicData uri="http://schemas.openxmlformats.org/drawingml/2006/table">
            <a:tbl>
              <a:tblPr firstRow="1" bandRow="1">
                <a:tableStyleId>{5C22544A-7EE6-4342-B048-85BDC9FD1C3A}</a:tableStyleId>
              </a:tblPr>
              <a:tblGrid>
                <a:gridCol w="641023">
                  <a:extLst>
                    <a:ext uri="{9D8B030D-6E8A-4147-A177-3AD203B41FA5}">
                      <a16:colId xmlns:a16="http://schemas.microsoft.com/office/drawing/2014/main" val="645511739"/>
                    </a:ext>
                  </a:extLst>
                </a:gridCol>
                <a:gridCol w="3084284">
                  <a:extLst>
                    <a:ext uri="{9D8B030D-6E8A-4147-A177-3AD203B41FA5}">
                      <a16:colId xmlns:a16="http://schemas.microsoft.com/office/drawing/2014/main" val="3703454876"/>
                    </a:ext>
                  </a:extLst>
                </a:gridCol>
                <a:gridCol w="2620651">
                  <a:extLst>
                    <a:ext uri="{9D8B030D-6E8A-4147-A177-3AD203B41FA5}">
                      <a16:colId xmlns:a16="http://schemas.microsoft.com/office/drawing/2014/main" val="2052590403"/>
                    </a:ext>
                  </a:extLst>
                </a:gridCol>
                <a:gridCol w="2403835">
                  <a:extLst>
                    <a:ext uri="{9D8B030D-6E8A-4147-A177-3AD203B41FA5}">
                      <a16:colId xmlns:a16="http://schemas.microsoft.com/office/drawing/2014/main" val="917699694"/>
                    </a:ext>
                  </a:extLst>
                </a:gridCol>
                <a:gridCol w="2389842">
                  <a:extLst>
                    <a:ext uri="{9D8B030D-6E8A-4147-A177-3AD203B41FA5}">
                      <a16:colId xmlns:a16="http://schemas.microsoft.com/office/drawing/2014/main" val="2041622037"/>
                    </a:ext>
                  </a:extLst>
                </a:gridCol>
              </a:tblGrid>
              <a:tr h="660866">
                <a:tc>
                  <a:txBody>
                    <a:bodyPr/>
                    <a:lstStyle/>
                    <a:p>
                      <a:pPr algn="ctr"/>
                      <a:r>
                        <a:rPr lang="id-ID"/>
                        <a:t>No.</a:t>
                      </a:r>
                    </a:p>
                  </a:txBody>
                  <a:tcPr/>
                </a:tc>
                <a:tc>
                  <a:txBody>
                    <a:bodyPr/>
                    <a:lstStyle/>
                    <a:p>
                      <a:pPr algn="ctr"/>
                      <a:r>
                        <a:rPr lang="id-ID"/>
                        <a:t>Nama Barang</a:t>
                      </a:r>
                    </a:p>
                  </a:txBody>
                  <a:tcPr/>
                </a:tc>
                <a:tc>
                  <a:txBody>
                    <a:bodyPr/>
                    <a:lstStyle/>
                    <a:p>
                      <a:pPr algn="ctr"/>
                      <a:r>
                        <a:rPr lang="id-ID"/>
                        <a:t>Jumlah </a:t>
                      </a:r>
                    </a:p>
                  </a:txBody>
                  <a:tcPr/>
                </a:tc>
                <a:tc>
                  <a:txBody>
                    <a:bodyPr/>
                    <a:lstStyle/>
                    <a:p>
                      <a:pPr algn="ctr"/>
                      <a:r>
                        <a:rPr lang="id-ID"/>
                        <a:t>Harga satuan </a:t>
                      </a:r>
                    </a:p>
                  </a:txBody>
                  <a:tcPr/>
                </a:tc>
                <a:tc>
                  <a:txBody>
                    <a:bodyPr/>
                    <a:lstStyle/>
                    <a:p>
                      <a:pPr algn="ctr"/>
                      <a:r>
                        <a:rPr lang="id-ID"/>
                        <a:t>Total </a:t>
                      </a:r>
                    </a:p>
                  </a:txBody>
                  <a:tcPr/>
                </a:tc>
                <a:extLst>
                  <a:ext uri="{0D108BD9-81ED-4DB2-BD59-A6C34878D82A}">
                    <a16:rowId xmlns:a16="http://schemas.microsoft.com/office/drawing/2014/main" val="2835640590"/>
                  </a:ext>
                </a:extLst>
              </a:tr>
              <a:tr h="660866">
                <a:tc>
                  <a:txBody>
                    <a:bodyPr/>
                    <a:lstStyle/>
                    <a:p>
                      <a:pPr lvl="0" algn="ctr">
                        <a:buNone/>
                      </a:pPr>
                      <a:r>
                        <a:rPr lang="id-ID"/>
                        <a:t>6</a:t>
                      </a:r>
                    </a:p>
                  </a:txBody>
                  <a:tcPr/>
                </a:tc>
                <a:tc>
                  <a:txBody>
                    <a:bodyPr/>
                    <a:lstStyle/>
                    <a:p>
                      <a:pPr lvl="0" algn="ctr">
                        <a:buNone/>
                      </a:pPr>
                      <a:r>
                        <a:rPr lang="id-ID" sz="1800" b="0" i="0" u="none" strike="noStrike" noProof="0">
                          <a:latin typeface="Gill Sans MT"/>
                        </a:rPr>
                        <a:t>CISCO3945/K9(</a:t>
                      </a:r>
                      <a:r>
                        <a:rPr lang="id-ID" sz="1800" b="0" i="0" u="none" strike="noStrike" noProof="0" err="1">
                          <a:latin typeface="Gill Sans MT"/>
                        </a:rPr>
                        <a:t>Router</a:t>
                      </a:r>
                      <a:r>
                        <a:rPr lang="id-ID" sz="1800" b="0" i="0" u="none" strike="noStrike" noProof="0">
                          <a:latin typeface="Gill Sans MT"/>
                        </a:rPr>
                        <a:t>)</a:t>
                      </a:r>
                      <a:endParaRPr lang="en-US"/>
                    </a:p>
                  </a:txBody>
                  <a:tcPr/>
                </a:tc>
                <a:tc>
                  <a:txBody>
                    <a:bodyPr/>
                    <a:lstStyle/>
                    <a:p>
                      <a:pPr lvl="0" algn="ctr">
                        <a:buNone/>
                      </a:pPr>
                      <a:r>
                        <a:rPr lang="id-ID"/>
                        <a:t>6</a:t>
                      </a:r>
                    </a:p>
                  </a:txBody>
                  <a:tcPr/>
                </a:tc>
                <a:tc>
                  <a:txBody>
                    <a:bodyPr/>
                    <a:lstStyle/>
                    <a:p>
                      <a:pPr lvl="0" algn="ctr">
                        <a:buNone/>
                      </a:pPr>
                      <a:r>
                        <a:rPr lang="id-ID" sz="1800" b="0" i="0" u="none" strike="noStrike" noProof="0"/>
                        <a:t>Rp. 43.793.540</a:t>
                      </a:r>
                      <a:endParaRPr lang="en-US"/>
                    </a:p>
                  </a:txBody>
                  <a:tcPr/>
                </a:tc>
                <a:tc>
                  <a:txBody>
                    <a:bodyPr/>
                    <a:lstStyle/>
                    <a:p>
                      <a:pPr lvl="0" algn="ctr">
                        <a:buNone/>
                      </a:pPr>
                      <a:r>
                        <a:rPr lang="id-ID" sz="1800" b="0" i="0" u="none" strike="noStrike" noProof="0">
                          <a:latin typeface="Gill Sans MT"/>
                        </a:rPr>
                        <a:t>Rp. </a:t>
                      </a:r>
                      <a:r>
                        <a:rPr lang="id-ID" sz="1800" b="0" i="0" u="none" strike="noStrike" noProof="0"/>
                        <a:t>262.761.240</a:t>
                      </a:r>
                      <a:endParaRPr lang="id-ID" sz="1800" b="0" i="0" u="none" strike="noStrike" noProof="0">
                        <a:latin typeface="Gill Sans MT"/>
                      </a:endParaRPr>
                    </a:p>
                  </a:txBody>
                  <a:tcPr/>
                </a:tc>
                <a:extLst>
                  <a:ext uri="{0D108BD9-81ED-4DB2-BD59-A6C34878D82A}">
                    <a16:rowId xmlns:a16="http://schemas.microsoft.com/office/drawing/2014/main" val="3343104451"/>
                  </a:ext>
                </a:extLst>
              </a:tr>
              <a:tr h="660866">
                <a:tc>
                  <a:txBody>
                    <a:bodyPr/>
                    <a:lstStyle/>
                    <a:p>
                      <a:pPr lvl="0" algn="ctr">
                        <a:buNone/>
                      </a:pPr>
                      <a:r>
                        <a:rPr lang="id-ID"/>
                        <a:t>7</a:t>
                      </a:r>
                    </a:p>
                  </a:txBody>
                  <a:tcPr/>
                </a:tc>
                <a:tc>
                  <a:txBody>
                    <a:bodyPr/>
                    <a:lstStyle/>
                    <a:p>
                      <a:pPr lvl="0" algn="ctr">
                        <a:buNone/>
                      </a:pPr>
                      <a:r>
                        <a:rPr lang="id-ID"/>
                        <a:t>Cabel fiber(150 m)</a:t>
                      </a:r>
                    </a:p>
                  </a:txBody>
                  <a:tcPr/>
                </a:tc>
                <a:tc>
                  <a:txBody>
                    <a:bodyPr/>
                    <a:lstStyle/>
                    <a:p>
                      <a:pPr lvl="0" algn="ctr">
                        <a:buNone/>
                      </a:pPr>
                      <a:r>
                        <a:rPr lang="id-ID"/>
                        <a:t>1</a:t>
                      </a:r>
                    </a:p>
                  </a:txBody>
                  <a:tcPr/>
                </a:tc>
                <a:tc>
                  <a:txBody>
                    <a:bodyPr/>
                    <a:lstStyle/>
                    <a:p>
                      <a:pPr lvl="0" algn="ctr">
                        <a:buNone/>
                      </a:pPr>
                      <a:r>
                        <a:rPr lang="id-ID"/>
                        <a:t>Rp. 132.500</a:t>
                      </a:r>
                    </a:p>
                  </a:txBody>
                  <a:tcPr/>
                </a:tc>
                <a:tc>
                  <a:txBody>
                    <a:bodyPr/>
                    <a:lstStyle/>
                    <a:p>
                      <a:pPr lvl="0" algn="ctr">
                        <a:buNone/>
                      </a:pPr>
                      <a:r>
                        <a:rPr lang="id-ID" sz="1800" b="0" i="0" u="none" strike="noStrike" noProof="0">
                          <a:latin typeface="Gill Sans MT"/>
                        </a:rPr>
                        <a:t>Rp. 132.500</a:t>
                      </a:r>
                      <a:endParaRPr lang="en-US"/>
                    </a:p>
                  </a:txBody>
                  <a:tcPr/>
                </a:tc>
                <a:extLst>
                  <a:ext uri="{0D108BD9-81ED-4DB2-BD59-A6C34878D82A}">
                    <a16:rowId xmlns:a16="http://schemas.microsoft.com/office/drawing/2014/main" val="3692745086"/>
                  </a:ext>
                </a:extLst>
              </a:tr>
              <a:tr h="660866">
                <a:tc gridSpan="4">
                  <a:txBody>
                    <a:bodyPr/>
                    <a:lstStyle/>
                    <a:p>
                      <a:pPr lvl="0" algn="ctr">
                        <a:buNone/>
                      </a:pPr>
                      <a:r>
                        <a:rPr lang="id-ID"/>
                        <a:t>Total</a:t>
                      </a:r>
                    </a:p>
                  </a:txBody>
                  <a:tcPr/>
                </a:tc>
                <a:tc hMerge="1">
                  <a:txBody>
                    <a:bodyPr/>
                    <a:lstStyle/>
                    <a:p>
                      <a:endParaRPr lang="en-US"/>
                    </a:p>
                  </a:txBody>
                  <a:tcPr/>
                </a:tc>
                <a:tc hMerge="1">
                  <a:txBody>
                    <a:bodyPr/>
                    <a:lstStyle/>
                    <a:p>
                      <a:endParaRPr lang="en-US"/>
                    </a:p>
                  </a:txBody>
                  <a:tcPr/>
                </a:tc>
                <a:tc hMerge="1">
                  <a:txBody>
                    <a:bodyPr/>
                    <a:lstStyle/>
                    <a:p>
                      <a:endParaRPr lang="en-US"/>
                    </a:p>
                  </a:txBody>
                  <a:tcPr/>
                </a:tc>
                <a:tc>
                  <a:txBody>
                    <a:bodyPr/>
                    <a:lstStyle/>
                    <a:p>
                      <a:pPr lvl="0" algn="ctr">
                        <a:buNone/>
                      </a:pPr>
                      <a:r>
                        <a:rPr lang="id-ID" dirty="0"/>
                        <a:t>Rp. </a:t>
                      </a:r>
                      <a:r>
                        <a:rPr lang="en-US" dirty="0"/>
                        <a:t>519</a:t>
                      </a:r>
                      <a:r>
                        <a:rPr lang="id-ID" dirty="0"/>
                        <a:t>.</a:t>
                      </a:r>
                      <a:r>
                        <a:rPr lang="en-US" dirty="0"/>
                        <a:t>289</a:t>
                      </a:r>
                      <a:r>
                        <a:rPr lang="id-ID" dirty="0"/>
                        <a:t>.020</a:t>
                      </a:r>
                    </a:p>
                  </a:txBody>
                  <a:tcPr/>
                </a:tc>
                <a:extLst>
                  <a:ext uri="{0D108BD9-81ED-4DB2-BD59-A6C34878D82A}">
                    <a16:rowId xmlns:a16="http://schemas.microsoft.com/office/drawing/2014/main" val="4284435992"/>
                  </a:ext>
                </a:extLst>
              </a:tr>
            </a:tbl>
          </a:graphicData>
        </a:graphic>
      </p:graphicFrame>
    </p:spTree>
    <p:extLst>
      <p:ext uri="{BB962C8B-B14F-4D97-AF65-F5344CB8AC3E}">
        <p14:creationId xmlns:p14="http://schemas.microsoft.com/office/powerpoint/2010/main" val="2439814899"/>
      </p:ext>
    </p:extLst>
  </p:cSld>
  <p:clrMapOvr>
    <a:masterClrMapping/>
  </p:clrMapOvr>
</p:sld>
</file>

<file path=ppt/theme/theme1.xml><?xml version="1.0" encoding="utf-8"?>
<a:theme xmlns:a="http://schemas.openxmlformats.org/drawingml/2006/main" name="Dividen">
  <a:themeElements>
    <a:clrScheme name="Dividend">
      <a:dk1>
        <a:sysClr val="windowText" lastClr="000000"/>
      </a:dk1>
      <a:lt1>
        <a:sysClr val="window" lastClr="FFFFFF"/>
      </a:lt1>
      <a:dk2>
        <a:srgbClr val="3D3D3D"/>
      </a:dk2>
      <a:lt2>
        <a:srgbClr val="EBEBEB"/>
      </a:lt2>
      <a:accent1>
        <a:srgbClr val="4D1434"/>
      </a:accent1>
      <a:accent2>
        <a:srgbClr val="903163"/>
      </a:accent2>
      <a:accent3>
        <a:srgbClr val="B2324B"/>
      </a:accent3>
      <a:accent4>
        <a:srgbClr val="969FA7"/>
      </a:accent4>
      <a:accent5>
        <a:srgbClr val="66B1CE"/>
      </a:accent5>
      <a:accent6>
        <a:srgbClr val="40619D"/>
      </a:accent6>
      <a:hlink>
        <a:srgbClr val="828282"/>
      </a:hlink>
      <a:folHlink>
        <a:srgbClr val="A5A5A5"/>
      </a:folHlink>
    </a:clrScheme>
    <a:fontScheme name="Dividend">
      <a:maj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Gill Sans MT" panose="020B0502020104020203"/>
        <a:ea typeface=""/>
        <a:cs typeface=""/>
        <a:font script="Grek" typeface="Corbel"/>
        <a:font script="Cyrl" typeface="Corbel"/>
        <a:font script="Jpan" typeface="HGｺﾞｼｯｸE"/>
        <a:font script="Hang" typeface="휴먼매직체"/>
        <a:font script="Hans" typeface="华文中宋"/>
        <a:font script="Hant" typeface="微軟正黑體"/>
        <a:font script="Arab" typeface="Majalla UI"/>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Dividend">
      <a:fillStyleLst>
        <a:solidFill>
          <a:schemeClr val="phClr"/>
        </a:solidFill>
        <a:gradFill rotWithShape="1">
          <a:gsLst>
            <a:gs pos="0">
              <a:schemeClr val="phClr">
                <a:tint val="68000"/>
                <a:alpha val="90000"/>
                <a:lumMod val="100000"/>
              </a:schemeClr>
            </a:gs>
            <a:gs pos="100000">
              <a:schemeClr val="phClr">
                <a:tint val="90000"/>
                <a:lumMod val="95000"/>
              </a:schemeClr>
            </a:gs>
          </a:gsLst>
          <a:lin ang="5400000" scaled="1"/>
        </a:gradFill>
        <a:gradFill rotWithShape="1">
          <a:gsLst>
            <a:gs pos="0">
              <a:schemeClr val="phClr">
                <a:tint val="98000"/>
                <a:lumMod val="110000"/>
              </a:schemeClr>
            </a:gs>
            <a:gs pos="84000">
              <a:schemeClr val="phClr">
                <a:shade val="90000"/>
                <a:lumMod val="88000"/>
              </a:schemeClr>
            </a:gs>
          </a:gsLst>
          <a:lin ang="5400000" scaled="0"/>
        </a:gradFill>
      </a:fillStyleLst>
      <a:lnStyleLst>
        <a:ln w="12700" cap="rnd" cmpd="sng" algn="ctr">
          <a:solidFill>
            <a:schemeClr val="phClr">
              <a:lumMod val="90000"/>
            </a:schemeClr>
          </a:solidFill>
          <a:prstDash val="solid"/>
        </a:ln>
        <a:ln w="2222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55000"/>
              </a:srgbClr>
            </a:outerShdw>
          </a:effectLst>
        </a:effectStyle>
        <a:effectStyle>
          <a:effectLst>
            <a:outerShdw blurRad="88900" dist="38100" dir="5040000" rotWithShape="0">
              <a:srgbClr val="000000">
                <a:alpha val="60000"/>
              </a:srgbClr>
            </a:outerShdw>
          </a:effectLst>
          <a:scene3d>
            <a:camera prst="orthographicFront">
              <a:rot lat="0" lon="0" rev="0"/>
            </a:camera>
            <a:lightRig rig="threePt" dir="tl">
              <a:rot lat="0" lon="0" rev="1200000"/>
            </a:lightRig>
          </a:scene3d>
          <a:sp3d>
            <a:bevelT w="38100" h="50800"/>
          </a:sp3d>
        </a:effectStyle>
      </a:effectStyleLst>
      <a:bgFillStyleLst>
        <a:solidFill>
          <a:schemeClr val="phClr"/>
        </a:solidFill>
        <a:gradFill rotWithShape="1">
          <a:gsLst>
            <a:gs pos="0">
              <a:schemeClr val="phClr">
                <a:tint val="90000"/>
                <a:lumMod val="110000"/>
              </a:schemeClr>
            </a:gs>
            <a:gs pos="88000">
              <a:schemeClr val="phClr">
                <a:shade val="94000"/>
                <a:satMod val="110000"/>
                <a:lumMod val="88000"/>
              </a:schemeClr>
            </a:gs>
          </a:gsLst>
          <a:lin ang="5400000" scaled="0"/>
        </a:gradFill>
        <a:gradFill rotWithShape="1">
          <a:gsLst>
            <a:gs pos="0">
              <a:schemeClr val="phClr">
                <a:tint val="90000"/>
                <a:lumMod val="110000"/>
              </a:schemeClr>
            </a:gs>
            <a:gs pos="100000">
              <a:schemeClr val="phClr">
                <a:shade val="98000"/>
                <a:satMod val="110000"/>
                <a:lumMod val="8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Office_36805523_TF45205285.potx" id="{E935B618-B110-4334-A985-06115C55DBE4}" vid="{33C9955E-AC9C-4DD5-AD66-8ADCF3BED022}"/>
    </a:ext>
  </a:extLst>
</a:theme>
</file>

<file path=ppt/theme/theme2.xml><?xml version="1.0" encoding="utf-8"?>
<a:theme xmlns:a="http://schemas.openxmlformats.org/drawingml/2006/main" name="Tema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Offic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CA81CC75AD030E499095F90376167BB1" ma:contentTypeVersion="3" ma:contentTypeDescription="Create a new document." ma:contentTypeScope="" ma:versionID="ebfe150d91698adadf20e1c2c16ea0b9">
  <xsd:schema xmlns:xsd="http://www.w3.org/2001/XMLSchema" xmlns:xs="http://www.w3.org/2001/XMLSchema" xmlns:p="http://schemas.microsoft.com/office/2006/metadata/properties" xmlns:ns2="1e2a88b8-e420-49b2-bb67-beb5a0570e9e" targetNamespace="http://schemas.microsoft.com/office/2006/metadata/properties" ma:root="true" ma:fieldsID="6d73e10244f7e3a0daa72ca243b4dfb9" ns2:_="">
    <xsd:import namespace="1e2a88b8-e420-49b2-bb67-beb5a0570e9e"/>
    <xsd:element name="properties">
      <xsd:complexType>
        <xsd:sequence>
          <xsd:element name="documentManagement">
            <xsd:complexType>
              <xsd:all>
                <xsd:element ref="ns2:MediaServiceMetadata" minOccurs="0"/>
                <xsd:element ref="ns2:MediaServiceFastMetadata"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e2a88b8-e420-49b2-bb67-beb5a0570e9e"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DateTaken" ma:index="10" nillable="true" ma:displayName="MediaServiceDateTaken" ma:hidden="true" ma:internalName="MediaServiceDateTaken" ma:readOnly="true">
      <xsd:simpleType>
        <xsd:restriction base="dms:Text"/>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D1CAB62D-49E5-4271-85C6-1466970BAB69}">
  <ds:schemaRefs>
    <ds:schemaRef ds:uri="http://schemas.microsoft.com/sharepoint/v3/contenttype/forms"/>
  </ds:schemaRefs>
</ds:datastoreItem>
</file>

<file path=customXml/itemProps2.xml><?xml version="1.0" encoding="utf-8"?>
<ds:datastoreItem xmlns:ds="http://schemas.openxmlformats.org/officeDocument/2006/customXml" ds:itemID="{AA7F0652-397B-4F71-B75E-207A80EB2786}">
  <ds:schemaRefs>
    <ds:schemaRef ds:uri="71af3243-3dd4-4a8d-8c0d-dd76da1f02a5"/>
    <ds:schemaRef ds:uri="http://schemas.microsoft.com/office/2006/metadata/properties"/>
    <ds:schemaRef ds:uri="http://schemas.microsoft.com/office/infopath/2007/PartnerControls"/>
  </ds:schemaRefs>
</ds:datastoreItem>
</file>

<file path=customXml/itemProps3.xml><?xml version="1.0" encoding="utf-8"?>
<ds:datastoreItem xmlns:ds="http://schemas.openxmlformats.org/officeDocument/2006/customXml" ds:itemID="{460F90E2-941C-4FF1-A205-47E789091110}"/>
</file>

<file path=docProps/app.xml><?xml version="1.0" encoding="utf-8"?>
<Properties xmlns="http://schemas.openxmlformats.org/officeDocument/2006/extended-properties" xmlns:vt="http://schemas.openxmlformats.org/officeDocument/2006/docPropsVTypes">
  <Template>tf45205285_win32</Template>
  <TotalTime>13</TotalTime>
  <Words>1203</Words>
  <Application>Microsoft Office PowerPoint</Application>
  <PresentationFormat>Widescreen</PresentationFormat>
  <Paragraphs>143</Paragraphs>
  <Slides>10</Slides>
  <Notes>2</Notes>
  <HiddenSlides>0</HiddenSlides>
  <MMClips>0</MMClips>
  <ScaleCrop>false</ScaleCrop>
  <HeadingPairs>
    <vt:vector size="6" baseType="variant">
      <vt:variant>
        <vt:lpstr>Fonts Used</vt:lpstr>
      </vt:variant>
      <vt:variant>
        <vt:i4>7</vt:i4>
      </vt:variant>
      <vt:variant>
        <vt:lpstr>Theme</vt:lpstr>
      </vt:variant>
      <vt:variant>
        <vt:i4>1</vt:i4>
      </vt:variant>
      <vt:variant>
        <vt:lpstr>Slide Titles</vt:lpstr>
      </vt:variant>
      <vt:variant>
        <vt:i4>10</vt:i4>
      </vt:variant>
    </vt:vector>
  </HeadingPairs>
  <TitlesOfParts>
    <vt:vector size="18" baseType="lpstr">
      <vt:lpstr>Arial</vt:lpstr>
      <vt:lpstr>Arial,Sans-Serif</vt:lpstr>
      <vt:lpstr>Calibri</vt:lpstr>
      <vt:lpstr>Cambria Math</vt:lpstr>
      <vt:lpstr>Gill Sans MT</vt:lpstr>
      <vt:lpstr>Wingdings 2</vt:lpstr>
      <vt:lpstr>'Wingdings 2',Sans-Serif</vt:lpstr>
      <vt:lpstr>Dividen</vt:lpstr>
      <vt:lpstr>Phase 1&amp;2 (physical &amp; Data Link Layer</vt:lpstr>
      <vt:lpstr>Map of building</vt:lpstr>
      <vt:lpstr>Topology </vt:lpstr>
      <vt:lpstr>Type of media </vt:lpstr>
      <vt:lpstr>PowerPoint Presentation</vt:lpstr>
      <vt:lpstr>PowerPoint Presentation</vt:lpstr>
      <vt:lpstr>PowerPoint Presentation</vt:lpstr>
      <vt:lpstr>Total infrastructure cost</vt:lpstr>
      <vt:lpstr>Total infrastructure cost</vt:lpstr>
      <vt:lpstr>Three Tier Architecture</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Pharse 1&amp;2 (physical &amp; Data Link Layer</dc:title>
  <dc:creator>novia agatha</dc:creator>
  <cp:lastModifiedBy>STEVEN LEONARDI</cp:lastModifiedBy>
  <cp:revision>4</cp:revision>
  <dcterms:created xsi:type="dcterms:W3CDTF">2021-03-22T13:40:46Z</dcterms:created>
  <dcterms:modified xsi:type="dcterms:W3CDTF">2021-03-25T16:14:30Z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0x010100CA81CC75AD030E499095F90376167BB1</vt:lpwstr>
  </property>
</Properties>
</file>

<file path=docProps/thumbnail.jpeg>
</file>